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68" r:id="rId15"/>
    <p:sldId id="269" r:id="rId16"/>
    <p:sldId id="270" r:id="rId17"/>
    <p:sldId id="272" r:id="rId18"/>
    <p:sldId id="271" r:id="rId19"/>
    <p:sldId id="275" r:id="rId20"/>
    <p:sldId id="276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008000"/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5" autoAdjust="0"/>
    <p:restoredTop sz="94434" autoAdjust="0"/>
  </p:normalViewPr>
  <p:slideViewPr>
    <p:cSldViewPr>
      <p:cViewPr>
        <p:scale>
          <a:sx n="90" d="100"/>
          <a:sy n="90" d="100"/>
        </p:scale>
        <p:origin x="-1253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450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maj-ja.ru/wp-content/uploads/2014/10/89525335_6964192_m1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91680" y="476673"/>
            <a:ext cx="6336704" cy="1152127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Вальдорфская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Педагогика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57290" y="2643182"/>
            <a:ext cx="6400800" cy="30738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 воспитатель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Гусева 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.М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2020г.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 descr="https://cs1.livemaster.ru/storage/36/62/fa1a839e82481c7245f0409307v1--kukly-igrushki-valdorfskie-kukly-dlya-samy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214686"/>
            <a:ext cx="6286544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764704"/>
            <a:ext cx="3888432" cy="50405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Штейнер придавал большое значение среде, в которой обитает ребёнок.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обстановке не должно быть ничего кричащего, вульгарного, но вместе с тем она не должна быть убогой.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И ИГРЫ ПОСТОЯННО СМЕНЯЮТ </a:t>
            </a:r>
            <a:b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ДРУГА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yasnasloboda.ru/images/gallery18/turnir120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1201420"/>
            <a:ext cx="3024336" cy="229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 descr="https://im0-tub-ru.yandex.net/i?id=58a22c635cddf3360c39963e4666d01f-l&amp;n=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560" y="4149080"/>
            <a:ext cx="3134271" cy="2334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937229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332656"/>
            <a:ext cx="4474840" cy="6525344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ВАЛЬДОРФСКИЕ ИГРУШКИ</a:t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Вальдорфцы не признают пластмассовые, электронные и механические игрушки.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Предпочтение отдается упрощенным игрушкам исключительно из природных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материалов: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лошадки-качалки, книжки с картинками, куски ткани, костюмы, деревянные игрушки и тряпичные куклы, без оформленного лица, что дает полет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фантазии.</a:t>
            </a:r>
            <a:r>
              <a:rPr lang="ru-RU" sz="2000" dirty="0"/>
              <a:t>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Руками воспитателей, родителей и самих детей создаются красиво сшитые куклы, гномы, животные, эльфы, набитые непряденой шерстью, вязаные куры и овечки, подвижные деревянные игрушки по типу загорских (кузнец стучит по наковальне) и т.п.</a:t>
            </a:r>
            <a:b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4.404content.com/1/0F/B0/1208614222927496873/fullsize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323725"/>
            <a:ext cx="2703944" cy="283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passionforum.ru/upload/36/1369036835713988_s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3717032"/>
            <a:ext cx="2880320" cy="265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6784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58912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ВАЛЬДОРФСКИЕ ИГРУШКИ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www.passionforum.ru/upload/36/1369036391208266_s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00" y="274638"/>
            <a:ext cx="2308884" cy="3148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3423118"/>
            <a:ext cx="3640336" cy="273025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 descr="https://rebenok.by/pics/image/img_496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97960" y="3789041"/>
            <a:ext cx="291440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170" name="Picture 2" descr="https://st1.stranamam.ru/data/cache/2015jul/08/31/16593699_66863-650x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28793" y="642918"/>
            <a:ext cx="3786215" cy="23574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0293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cs1.livemaster.ru/storage/93/f9/80d446c6f0e4763fe2c76e769dlk--kukly-i-igrushki-voron-derevyannaya-razvivayuschaya-valdorfs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8926" y="500042"/>
            <a:ext cx="4143404" cy="2500330"/>
          </a:xfrm>
          <a:prstGeom prst="rect">
            <a:avLst/>
          </a:prstGeom>
          <a:noFill/>
        </p:spPr>
      </p:pic>
      <p:pic>
        <p:nvPicPr>
          <p:cNvPr id="32774" name="Picture 6" descr="https://cs5.livemaster.ru/storage/33/48/b6afb5ce96b49cf54c170f3ecdfd--kukly-i-igrushki-gusi-okrashennye-semya-razvivayuschie-derev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3214686"/>
            <a:ext cx="3929090" cy="3000396"/>
          </a:xfrm>
          <a:prstGeom prst="rect">
            <a:avLst/>
          </a:prstGeom>
          <a:noFill/>
        </p:spPr>
      </p:pic>
      <p:pic>
        <p:nvPicPr>
          <p:cNvPr id="32776" name="Picture 8" descr="https://cs5.livemaster.ru/storage/b7/26/7a9a192067f56b3beef705150fob--kukly-igrushki-druzhnaya-semy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8" y="3214686"/>
            <a:ext cx="3786215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или история</a:t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главное событие дня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908721"/>
            <a:ext cx="7772400" cy="72007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ДЕЯТЕЛЬНОСТЬ – СВОБОДНАЯ ИГРА,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мешательство взрослого минимальное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pp.userapi.com/c629404/v629404748/dd2a/vxNo8Krplx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7" y="1672584"/>
            <a:ext cx="4176465" cy="26708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3377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6840760" cy="5962674"/>
          </a:xfrm>
        </p:spPr>
        <p:txBody>
          <a:bodyPr>
            <a:normAutofit/>
          </a:bodyPr>
          <a:lstStyle/>
          <a:p>
            <a:r>
              <a:rPr lang="ru-RU" sz="36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Вольдорфская система</a:t>
            </a:r>
            <a:br>
              <a:rPr lang="ru-RU" sz="36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Вальдорфские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противники раннего целенаправленного обучения - они избегают нагрузок на память и интеллект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жизнь пронизана ритмом и повторениями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 суток, неделя, времена года и т.д.).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постижение мира в игре через эмоции и окружающий мир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раннего целенаправленного обучения , во избежание нагрузок на память и интеллект детей.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335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476672"/>
            <a:ext cx="4114800" cy="590465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Вальдорфские детские сады открываются </a:t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инициативе родителе</a:t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Вальдорфский детский сад существует </a:t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началах самоуправления</a:t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работа родителей и педагогов</a:t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Олин день в вальдорфском детском саду – родительский, когда дети вместе с детьми занимаются ручным трудом, </a:t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эвритмией, рисованием, </a:t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участвуют в концертах.</a:t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Картинки по запросу праздники в вальдорфском сад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57158"/>
            <a:ext cx="3478540" cy="25436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33943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908720"/>
            <a:ext cx="3970784" cy="496855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ГОДИЧНЫЕ ПРАЗДНИКИ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 в Вальдорфском саду </a:t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демонстрация достижений,</a:t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важная часть общей </a:t>
            </a: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b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Кроме календарных праздников отмечаются </a:t>
            </a: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</a:t>
            </a: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Урожая, Фонариков, Рождество, </a:t>
            </a: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Пасха</a:t>
            </a: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Масленица, Троица</a:t>
            </a: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 проводятся</a:t>
            </a:r>
            <a:b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духе народных традиций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праздник фонариков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571612"/>
            <a:ext cx="295232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Picture 4" descr="Картинки по запросу праздники в вальдорфском саду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4143380"/>
            <a:ext cx="3014102" cy="2011065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8070062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857232"/>
            <a:ext cx="6152728" cy="1440159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ПРИНЦИП ВАЛЬДОРФСКОЙ ПЕДАГОГИКИ: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ЛЮБОГО ПРИНУЖДЕНИЯ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05767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 служит детям, является образцом для подражания и делает каждый день интересным, наполненным, содержательным</a:t>
            </a:r>
          </a:p>
        </p:txBody>
      </p:sp>
      <p:pic>
        <p:nvPicPr>
          <p:cNvPr id="4" name="Рисунок 3" descr="https://im0-tub-ru.yandex.net/i?id=58a22c635cddf3360c39963e4666d01f-l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3768" y="2348880"/>
            <a:ext cx="40324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915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:\Мастер класс коты\20201126_1353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741961" y="1384847"/>
            <a:ext cx="6356642" cy="4015528"/>
          </a:xfrm>
          <a:prstGeom prst="rect">
            <a:avLst/>
          </a:prstGeom>
          <a:noFill/>
        </p:spPr>
      </p:pic>
      <p:pic>
        <p:nvPicPr>
          <p:cNvPr id="6" name="Picture 2" descr="H:\Мастер класс коты\20201126_1355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039795" y="1660911"/>
            <a:ext cx="6286542" cy="3536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3501008"/>
            <a:ext cx="4608512" cy="2267967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Вальдорфская педагогика – это совокупность методов и приёмов воспитания и обучения, способствующих развитию человека на основе целостного взаимодействия телесных, душевных и духовных факторов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196753"/>
            <a:ext cx="7772400" cy="2160239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Вальдорфская педагогика – международное культурно-образовательное учреждение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0173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:\Мастер класс коты\20201126_1324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643050"/>
            <a:ext cx="7747054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b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I:\Мастер класс коты\20201126_14034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7" y="785795"/>
            <a:ext cx="757242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061263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152127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ВАЛЬДОРФСКАЯ </a:t>
            </a:r>
            <a:b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300188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Первая, свободная и независимая от государства, школа была основана в 1919 году в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Штутгарте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Германии для детей рабочих табачной фабрики «Вальдорф-Астория» от названия фабрики и произошло название методики –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Вальдорфская.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25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0748" y="620689"/>
            <a:ext cx="6622504" cy="129614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Вальдорфская педагогика была основана Рудольфом Штейнером.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16833"/>
            <a:ext cx="3848472" cy="4464495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Рудольф Штайнер (27.02.1861 – 30.03.1925) - немецкий ученый философ и педагог, видный деятель, родоначальник антропософии (науки о познании человеческой духовности). Им было написано более 20 книг и прочитано около 6000 лекций, в которых затрагивалась религия, философия, наука, экономика, сельское хозяйство, образование, медицина и искусство.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upload.wikimedia.org/wikipedia/commons/f/f5/Steiner_um_190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16674" y="2132856"/>
            <a:ext cx="2843758" cy="4246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386485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200800" cy="200223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Штейнер одним из первых заявил,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детство уникальный период детства человека.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как можно дольше должны оставаться маленькими..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89525335_6964192_m1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12919" y="2636912"/>
            <a:ext cx="5279362" cy="356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248582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вальдорфской педагогики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единство между психическими способностями и физиологическими процессами.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создать равные условия для детей с различными способностями и социальным происхождением;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привести ребёнка в контакт с окружающим миром;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развить скрытые способности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686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60648"/>
            <a:ext cx="6584776" cy="3339803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Рудольф Штейнер выделил 6 качеств: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Рудольф Штейнер выделил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качеств: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ыслительный контроль;</a:t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Волевой контроль;</a:t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Контроль эмоций;</a:t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Позитивность;</a:t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Непредвзятость;</a:t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Внутреннее равновесие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3022068"/>
            <a:ext cx="3168352" cy="264184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8502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3970784" cy="604867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вальдорфской 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Разновозрастные группы для детей от 3 до 7 лет;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Наполняемость групп до 20 человек;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Пребывание в группе 4 часа;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Работа со всеми детьми, не разделяя на одарённых и отсталых;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 каждому ребёнку дифференцированный подход;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Свобода;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авторитета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mamadona.ru/uploads/photos/large/1264525262505dceed7d53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69696" y="2132856"/>
            <a:ext cx="4238625" cy="3312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17108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274638"/>
            <a:ext cx="3312368" cy="5818658"/>
          </a:xfrm>
        </p:spPr>
        <p:txBody>
          <a:bodyPr>
            <a:normAutofit/>
          </a:bodyPr>
          <a:lstStyle/>
          <a:p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работы в  вальдорфском детском саду</a:t>
            </a:r>
            <a:b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является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народной культуры и разнообразных видов художественной деятельности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рисование;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лепка;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игра на музыкальных инструментах;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пение;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драматическое искусство;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эвритмия (выражение музыки в телодвижениях)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map.domrebenok.ru/wp-content/uploads/2015/08/DSC_188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476672"/>
            <a:ext cx="280831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 descr="http://roditeli.ua/uploads/m_pages/570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9592" y="3429000"/>
            <a:ext cx="3096344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1389823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217</Words>
  <Application>Microsoft Office PowerPoint</Application>
  <PresentationFormat>Экран (4:3)</PresentationFormat>
  <Paragraphs>25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Вальдорфская  Педагогика </vt:lpstr>
      <vt:lpstr>Вальдорфская педагогика – это совокупность методов и приёмов воспитания и обучения, способствующих развитию человека на основе целостного взаимодействия телесных, душевных и духовных факторов</vt:lpstr>
      <vt:lpstr>ПЕРВАЯ ВАЛЬДОРФСКАЯ  ШКОЛА</vt:lpstr>
      <vt:lpstr>Вальдорфская педагогика была основана Рудольфом Штейнером.</vt:lpstr>
      <vt:lpstr>Штейнер одним из первых заявил,  что детство уникальный период детства человека.  Дети как можно дольше должны оставаться маленькими..</vt:lpstr>
      <vt:lpstr>Основа вальдорфской педагогики – единство между психическими способностями и физиологическими процессами. Цель: 1. создать равные условия для детей с различными способностями и социальным происхождением;  2. привести ребёнка в контакт с окружающим миром;  3. развить скрытые способности </vt:lpstr>
      <vt:lpstr>Рудольф Штейнер выделил 6 качеств:          Рудольф Штейнер выделил  6 качеств:   * Мыслительный контроль; * Волевой контроль; * Контроль эмоций; * Позитивность; * Непредвзятость; * Внутреннее равновесие  </vt:lpstr>
      <vt:lpstr>Основные принципы вальдорфской  системы - Разновозрастные группы для детей от 3 до 7 лет; - Наполняемость групп до 20 человек; - Пребывание в группе 4 часа; - Работа со всеми детьми, не разделяя на одарённых и отсталых; - К каждому ребёнку дифференцированный подход; - Свобода; - Принцип авторитета</vt:lpstr>
      <vt:lpstr>Содержание работы в  вальдорфском детском саду Главным является освоение народной культуры и разнообразных видов художественной деятельности: - рисование; - лепка; - игра на музыкальных инструментах; - пение; - драматическое искусство; - эвритмия (выражение музыки в телодвижениях)</vt:lpstr>
      <vt:lpstr>Штейнер придавал большое значение среде, в которой обитает ребёнок. В обстановке не должно быть ничего кричащего, вульгарного, но вместе с тем она не должна быть убогой.  ЗАНЯТИЯ И ИГРЫ ПОСТОЯННО СМЕНЯЮТ  ДРУГ ДРУГА </vt:lpstr>
      <vt:lpstr>ВАЛЬДОРФСКИЕ ИГРУШКИ Вальдорфцы не признают пластмассовые, электронные и механические игрушки. Предпочтение отдается упрощенным игрушкам исключительно из природных материалов: лошадки-качалки, книжки с картинками, куски ткани, костюмы, деревянные игрушки и тряпичные куклы, без оформленного лица, что дает полет фантазии. Руками воспитателей, родителей и самих детей создаются красиво сшитые куклы, гномы, животные, эльфы, набитые непряденой шерстью, вязаные куры и овечки, подвижные деревянные игрушки по типу загорских (кузнец стучит по наковальне) и т.п.      </vt:lpstr>
      <vt:lpstr>ВАЛЬДОРФСКИЕ ИГРУШКИ</vt:lpstr>
      <vt:lpstr>Презентация PowerPoint</vt:lpstr>
      <vt:lpstr>Сказка или история                        главное событие дня</vt:lpstr>
      <vt:lpstr>Вольдорфская система  Вальдорфские педагоги противники раннего целенаправленного обучения - они избегают нагрузок на память и интеллект детей  Вся наша жизнь пронизана ритмом и повторениями  (части суток, неделя, времена года и т.д.).   За постижение мира в игре через эмоции и окружающий мир.  Против раннего целенаправленного обучения , во избежание нагрузок на память и интеллект детей.  </vt:lpstr>
      <vt:lpstr>РОДИТЕЛИ Вальдорфские детские сады открываются  по инициативе родителе Вальдорфский детский сад существует  на началах самоуправления Совместная работа родителей и педагогов Олин день в вальдорфском детском саду – родительский, когда дети вместе с детьми занимаются ручным трудом,  эвритмией, рисованием,  участвуют в концертах.  </vt:lpstr>
      <vt:lpstr>ГОДИЧНЫЕ ПРАЗДНИКИ Праздники в Вальдорфском саду  не демонстрация достижений, а важная часть общей жизни Кроме календарных праздников отмечаются  праздник Урожая, Фонариков, Рождество,  Пасха, Масленица, Троица. Праздники проводятся в духе народных традиций  </vt:lpstr>
      <vt:lpstr>ГЛАВНЫЙ ПРИНЦИП ВАЛЬДОРФСКОЙ ПЕДАГОГИКИ: ОТСУТСТВИЕ ЛЮБОГО ПРИНУЖДЕНИЯ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36</cp:revision>
  <dcterms:created xsi:type="dcterms:W3CDTF">2013-01-06T18:32:13Z</dcterms:created>
  <dcterms:modified xsi:type="dcterms:W3CDTF">2023-10-04T19:24:52Z</dcterms:modified>
</cp:coreProperties>
</file>