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70" r:id="rId6"/>
    <p:sldId id="264" r:id="rId7"/>
    <p:sldId id="269" r:id="rId8"/>
    <p:sldId id="27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>
        <p:scale>
          <a:sx n="122" d="100"/>
          <a:sy n="122" d="100"/>
        </p:scale>
        <p:origin x="-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B72581-7329-44D0-870D-8269CC56E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C88612C-EB3C-4BD5-AE7A-285EEB50D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4DB670-8232-454D-8606-B251BCEC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EFF986-111B-4903-9BFA-D6D351FF8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EBC016B-3A00-4CD9-BCDE-6464D9D03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85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D7E0F2-5F14-4852-A54B-EE3F7933A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8BD0090-CECB-45B3-8A8A-4A7BBC51D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E880CAE-F0E3-46E8-9684-FEEB4F020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04DB67-F967-43A0-A01F-4769A543D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444DF02-63F3-45C7-99F0-2AC8487FE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06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14E46B4-3E80-4D87-AB51-5B27722231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063B866-BCE9-4FF6-9A7E-A0690F8D33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735A0F-89A6-49B8-8D53-973946CBA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423A55E-AF68-4860-9D8A-26128BAC5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89D173-2763-4091-994D-112B7A8A0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70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C44221-B932-464D-BE7F-DADD3BDB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E87F05-4C7F-4CA9-91F5-23808FBBF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B9F4144-6DAD-4B9B-BF77-795EE8E54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5795E2C-CFCE-4859-8D33-2626DC8E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E1100A-3A95-4B96-9EB1-8EF354B54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88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4B4FD0-46F7-4571-A472-DEA271630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095FA85-4AF4-4967-B6BF-4DF575E94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032074-67FE-4377-956D-7A9CF387C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D05122-69E3-4D6E-BB1C-04A1F556D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A27DE94-F32B-4048-8724-67C8A8375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20A435-EC44-4853-92DD-2566A407E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899BE5-9419-4E04-AFE5-A64CC309E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F632CD1-4977-4ACF-90E6-166ED16B8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45664D-DB18-49A9-B727-968AB69FF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FDF32E-EF6B-4A51-A56C-4190630E1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BF47575-31C9-410C-99D5-49A0F176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53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CCD072-EB5F-434F-96CB-53148648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5932C9-AD90-4B33-9143-319FC0572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8225897-BBBE-4D1B-A639-F4ED6A8D8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CB9F703-7AE8-4063-8474-33B6A01F0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95F75CD-C047-455A-BA73-01A4A2CB20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DC2F0DE-1B18-47C6-A1BE-DDA4A7D4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F000B94-BB03-4A4D-A7D2-9B54C1190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1FA9177-7D1A-44E1-82CD-3EE0AB38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81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77E312-DEC7-4B99-9FF0-7294E5DA3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781BA09-CADC-48DD-A5F6-39D327280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04EBF8-FEAE-4BCF-BA8B-F84341BB9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7DF4CB1-755F-4B8A-A878-B78E42B5D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FF606CC-6211-4B4A-A200-ADCD2C479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0F40412-035E-4FDA-90DF-B43BB4B69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BBF6106-2AE1-4E97-8958-F8922FEE9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36A2B0-A2AE-40C8-8A12-0E449A256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549D20-401A-4C95-A0EE-410E6CB49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8B364D3-94DA-4871-9553-DB4A961B7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88A9236-652F-42B4-8DEE-D7A7E722C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DD91118-4795-4855-A236-E9EA6B3FE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4F1D5B1-134D-45A9-B753-E17D2518B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0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C105DF-13D1-4D2C-9C8D-C495918CE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B7A6E4D-457F-4188-9BE0-B16128C39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396C4DC-95D0-4BD9-BD64-BC7448A08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EE254AA-EF6B-4940-854B-8BDCFC14D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D9353CA-596A-4AB7-A1F6-5537B58A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80A6FCE-6A1A-4AC1-954D-65AC859D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94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09C2A5-FCD7-4185-A10F-284DC794C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E1505-D03F-4C51-87D0-DE085E8E4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5A7DC40-B9C5-4362-9F1A-3A5665543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B4820-C6F1-40A9-898B-2DCB6C6ED506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786E9B-C9FE-45C2-902B-2DD29E7B4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E23178-C070-4A79-A728-F5BC8E9E3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DA69-6AAB-4199-B857-F9E1D0D34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31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A46FA9-ED3B-45FB-A40C-6D395BB4A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Естественно-научное направление </a:t>
            </a:r>
            <a:r>
              <a:rPr lang="ru-RU" dirty="0"/>
              <a:t/>
            </a:r>
            <a:br>
              <a:rPr lang="ru-RU" dirty="0"/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Исследование морфогенетических признаков видов рыб р. Прохладная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8491CAE-2893-4700-A26C-0B63DABAD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0089" y="69958"/>
            <a:ext cx="7811911" cy="75413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одаренных детей</a:t>
            </a: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C493805-BC6A-4FA4-ADD5-4EF14AE77C9A}"/>
              </a:ext>
            </a:extLst>
          </p:cNvPr>
          <p:cNvSpPr/>
          <p:nvPr/>
        </p:nvSpPr>
        <p:spPr>
          <a:xfrm>
            <a:off x="5839999" y="5831959"/>
            <a:ext cx="5262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Беляев Никита и Блинов Егор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64A0881-50C0-4E2A-B8A7-4243109B7912}"/>
              </a:ext>
            </a:extLst>
          </p:cNvPr>
          <p:cNvSpPr/>
          <p:nvPr/>
        </p:nvSpPr>
        <p:spPr>
          <a:xfrm>
            <a:off x="5432982" y="6271697"/>
            <a:ext cx="6492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Преподаватель: Людмила Дмитриевна Шоть</a:t>
            </a:r>
          </a:p>
        </p:txBody>
      </p:sp>
    </p:spTree>
    <p:extLst>
      <p:ext uri="{BB962C8B-B14F-4D97-AF65-F5344CB8AC3E}">
        <p14:creationId xmlns:p14="http://schemas.microsoft.com/office/powerpoint/2010/main" val="418616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ABFCDB-78D4-4208-B62A-B9558844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Провести оценку морфогенетических признаков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видов рыб р. Прохладная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6731953-5D82-4CEC-AC7C-7DCD3712A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73444" cy="435133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пол и размеры исследуемых рыб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форму чешуи разных видов рыб и  определить их возраст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измерение морфогенетических признаков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приборы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особи рыб (окунь, плотва, уклейка, ерш,) бинокуляр, лупа, линейка, пинцет, игла для препарирования, чашки Петри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сравнение, измерение, фотофиксация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B03211C3-D4DA-4B33-81DA-050EC7BA4E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908" y="1565099"/>
            <a:ext cx="2203715" cy="29382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5F75F9F-0920-4CD7-832F-E22C3492E3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602" r="1017" b="39422"/>
          <a:stretch/>
        </p:blipFill>
        <p:spPr>
          <a:xfrm>
            <a:off x="9266411" y="5125155"/>
            <a:ext cx="2701851" cy="163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E33B097-BCFB-45DF-BF37-941AE31196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88" y="1994753"/>
            <a:ext cx="5338049" cy="2644979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9C439AF-4E8A-4D0C-A2B0-3A64DFE97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96669" y="4834819"/>
            <a:ext cx="5338049" cy="16580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Проанализировано 3 вида рыб (7 особей):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Плотва обыкновенная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Rutilus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rutilus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Ерш обыкновенный 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Gymnocephalus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cernua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Речной окунь 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Perca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fluviatilis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270516DA-E864-42F7-94C9-6C174003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реке Прохладная п. Ушаково Калининградской области количество видов рыб составляет 38 — щука, плотва, окунь, ёрш, лещ, густера, краснопёрка, жерех, уклея, верховка, чехонь, сиг, ряпушка, налим, корюшка, форель, голец, вьюн, судак, лосось и др. </a:t>
            </a:r>
          </a:p>
        </p:txBody>
      </p:sp>
      <p:pic>
        <p:nvPicPr>
          <p:cNvPr id="10" name="Объект 5">
            <a:extLst>
              <a:ext uri="{FF2B5EF4-FFF2-40B4-BE49-F238E27FC236}">
                <a16:creationId xmlns:a16="http://schemas.microsoft.com/office/drawing/2014/main" xmlns="" id="{1251FFA2-ACB8-4316-8999-8573FB2387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200" y="1985610"/>
            <a:ext cx="5588472" cy="419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686722-F50A-4665-9254-F92DCCB0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264" y="476712"/>
            <a:ext cx="4052447" cy="9326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плотвы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xmlns="" id="{99105D0F-66A0-42EC-A8DC-DA50AFBC7F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5" b="1744"/>
          <a:stretch/>
        </p:blipFill>
        <p:spPr>
          <a:xfrm>
            <a:off x="398614" y="1323765"/>
            <a:ext cx="3907167" cy="2428847"/>
          </a:xfr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4F8265D-C9A1-4312-9F02-0189EDD1CF45}"/>
              </a:ext>
            </a:extLst>
          </p:cNvPr>
          <p:cNvSpPr/>
          <p:nvPr/>
        </p:nvSpPr>
        <p:spPr>
          <a:xfrm>
            <a:off x="615248" y="1324611"/>
            <a:ext cx="911404" cy="365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 см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1D135AD4-2D2A-4A96-B75D-9CBEA7E8952A}"/>
              </a:ext>
            </a:extLst>
          </p:cNvPr>
          <p:cNvSpPr/>
          <p:nvPr/>
        </p:nvSpPr>
        <p:spPr>
          <a:xfrm>
            <a:off x="587024" y="2448786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13 см</a:t>
            </a:r>
          </a:p>
        </p:txBody>
      </p:sp>
      <p:pic>
        <p:nvPicPr>
          <p:cNvPr id="15" name="Объект 5">
            <a:extLst>
              <a:ext uri="{FF2B5EF4-FFF2-40B4-BE49-F238E27FC236}">
                <a16:creationId xmlns:a16="http://schemas.microsoft.com/office/drawing/2014/main" xmlns="" id="{33DA47A5-0BB7-4988-A4DF-078339451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50" y="4055160"/>
            <a:ext cx="2741658" cy="2056243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61F86E4E-7C45-4DFB-8873-B8B936F3CC06}"/>
              </a:ext>
            </a:extLst>
          </p:cNvPr>
          <p:cNvSpPr/>
          <p:nvPr/>
        </p:nvSpPr>
        <p:spPr>
          <a:xfrm>
            <a:off x="2178371" y="4124477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13 см</a:t>
            </a:r>
          </a:p>
        </p:txBody>
      </p:sp>
      <p:pic>
        <p:nvPicPr>
          <p:cNvPr id="17" name="Объект 8">
            <a:extLst>
              <a:ext uri="{FF2B5EF4-FFF2-40B4-BE49-F238E27FC236}">
                <a16:creationId xmlns:a16="http://schemas.microsoft.com/office/drawing/2014/main" xmlns="" id="{EDDCEA9F-FBA3-4FF9-9EC3-907F917670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886" y="4028207"/>
            <a:ext cx="2777596" cy="2083197"/>
          </a:xfr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4E214C27-17F4-40A1-B27C-380EA6A8C96A}"/>
              </a:ext>
            </a:extLst>
          </p:cNvPr>
          <p:cNvSpPr/>
          <p:nvPr/>
        </p:nvSpPr>
        <p:spPr>
          <a:xfrm>
            <a:off x="5461632" y="4157256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14 см</a:t>
            </a: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xmlns="" id="{6BB55B68-4C8C-4A60-9DF1-7E97A55AB5C6}"/>
              </a:ext>
            </a:extLst>
          </p:cNvPr>
          <p:cNvSpPr txBox="1">
            <a:spLocks/>
          </p:cNvSpPr>
          <p:nvPr/>
        </p:nvSpPr>
        <p:spPr>
          <a:xfrm>
            <a:off x="502356" y="517526"/>
            <a:ext cx="4052447" cy="932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окуня</a:t>
            </a: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xmlns="" id="{FA7BFA56-F52F-4340-B2DF-247CDA10E675}"/>
              </a:ext>
            </a:extLst>
          </p:cNvPr>
          <p:cNvSpPr txBox="1">
            <a:spLocks/>
          </p:cNvSpPr>
          <p:nvPr/>
        </p:nvSpPr>
        <p:spPr>
          <a:xfrm>
            <a:off x="3208781" y="3286280"/>
            <a:ext cx="4052447" cy="932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ерша 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9C0196AF-45C3-4630-82C6-CDA9A87CD9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1" r="19404"/>
          <a:stretch/>
        </p:blipFill>
        <p:spPr>
          <a:xfrm rot="5400000">
            <a:off x="7125281" y="1603381"/>
            <a:ext cx="4522574" cy="4071758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0547FE09-03FF-4CD7-BBEC-537BEFCB014C}"/>
              </a:ext>
            </a:extLst>
          </p:cNvPr>
          <p:cNvSpPr/>
          <p:nvPr/>
        </p:nvSpPr>
        <p:spPr>
          <a:xfrm>
            <a:off x="10575362" y="1544469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12 см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68907E22-FCF7-4C4A-831D-EFD3F90D20AE}"/>
              </a:ext>
            </a:extLst>
          </p:cNvPr>
          <p:cNvSpPr/>
          <p:nvPr/>
        </p:nvSpPr>
        <p:spPr>
          <a:xfrm>
            <a:off x="10538044" y="2850862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12 см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60B9864E-7607-45C0-8F59-AEA006E3EAFF}"/>
              </a:ext>
            </a:extLst>
          </p:cNvPr>
          <p:cNvSpPr/>
          <p:nvPr/>
        </p:nvSpPr>
        <p:spPr>
          <a:xfrm>
            <a:off x="10538045" y="4563656"/>
            <a:ext cx="846667" cy="40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11 см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915D041C-E241-4290-8941-916A521DB558}"/>
              </a:ext>
            </a:extLst>
          </p:cNvPr>
          <p:cNvSpPr/>
          <p:nvPr/>
        </p:nvSpPr>
        <p:spPr>
          <a:xfrm>
            <a:off x="3015493" y="312019"/>
            <a:ext cx="7941854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Изучили пол рыбы и размеры исследуемых объектов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624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35A1A5-2296-4E6E-8B3B-6E26D3912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D219BB7C-9904-49B4-85CC-19D03BF92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39" y="5475288"/>
            <a:ext cx="10515600" cy="123295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 1                                     Рис 2                                      Рис 3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Чешуя окуня                                     Чешуя плотвы                      Чешуя ерша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ктеноидная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циклоидная         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ктеноидная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46B5FD31-0C47-4E12-A6B2-4308AA01988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606" y="1546754"/>
            <a:ext cx="2825750" cy="376555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EB0771A-1F15-491D-91FF-7C1CA2D36D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111" y="1545697"/>
            <a:ext cx="2966861" cy="37666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2171B9B-56E5-4E68-A20D-34C0B33E59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071" y="1545696"/>
            <a:ext cx="2824956" cy="3766608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A373289F-4072-4C30-B13C-B965497907B4}"/>
              </a:ext>
            </a:extLst>
          </p:cNvPr>
          <p:cNvSpPr/>
          <p:nvPr/>
        </p:nvSpPr>
        <p:spPr>
          <a:xfrm>
            <a:off x="1673111" y="719959"/>
            <a:ext cx="6358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Изучение формы чешуи исследуемых рыб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62490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95B7E6-75D5-475F-A641-315217A82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0621" y="827435"/>
            <a:ext cx="7199489" cy="858441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Сделали расчет лучей на парных плавниках</a:t>
            </a:r>
            <a:r>
              <a:rPr lang="ru-RU" dirty="0"/>
              <a:t/>
            </a:r>
            <a:br>
              <a:rPr lang="ru-RU" dirty="0"/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CD6DE928-6CEC-49A9-953B-818A500A73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537" y="2199978"/>
            <a:ext cx="4352925" cy="3264693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36E797C-88E3-45EB-91DD-7CB6E73ED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52537" y="1595794"/>
            <a:ext cx="5181600" cy="54411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Взяли образцы чешуи рыб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B71E5B6-45F3-44B4-8899-BF3AD3B41D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0362" y="1973715"/>
            <a:ext cx="4946830" cy="3905956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C73D746-4EC4-49A1-BE0D-3B81C7D7A112}"/>
              </a:ext>
            </a:extLst>
          </p:cNvPr>
          <p:cNvSpPr/>
          <p:nvPr/>
        </p:nvSpPr>
        <p:spPr>
          <a:xfrm>
            <a:off x="2720621" y="320949"/>
            <a:ext cx="7887159" cy="468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Посчитали количество чешуи на боковой линии рыб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1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A99C72-A538-4A68-BCF9-9F35CD45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4666" y="365126"/>
            <a:ext cx="10160000" cy="71860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морфогенетических признаков исследуемых видов рыб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р. Прохладная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716F34-DA5C-49E0-ADF0-6F308B339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B4C1FB0-62BF-4BC5-82B4-72ED4D838D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71" t="30364" r="22014" b="19442"/>
          <a:stretch/>
        </p:blipFill>
        <p:spPr>
          <a:xfrm>
            <a:off x="838200" y="1083734"/>
            <a:ext cx="10676466" cy="560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0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91F3DB-55D7-463C-BF5E-49C49B9B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E400EA-64CD-4DF9-A9EA-27E687934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270"/>
            <a:ext cx="105156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Определено, что из 7 особей рыб 6 самок и 1 самец. Наибольшая длина тела у ерша обыкновенного (14 см.), наименьший размер имеет речной окунь (10 см.)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изучении формы чешуи выявлено, что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ктеноидная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у окуня и ерша, а чешуя плотвы циклоидной формы. Возраст исследуемых рыб составляет более одного года. 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морфогенетическим признакам было выявлена симметрия брюшных плавников у окуня и ерша, а у плотвы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ассиметрия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Грудные плавники ассиметричны у всех видов рыб. Количество чешуи боковой линии у всех видов рыб с левой и правой стороны разное, являются ассиметричными.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2768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351</Words>
  <Application>Microsoft Office PowerPoint</Application>
  <PresentationFormat>Произвольный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Естественно-научное направление  Тема: Исследование морфогенетических признаков видов рыб р. Прохладная </vt:lpstr>
      <vt:lpstr>Цель: Провести оценку морфогенетических признаков  разных видов рыб р. Прохладная</vt:lpstr>
      <vt:lpstr>В реке Прохладная п. Ушаково Калининградской области количество видов рыб составляет 38 — щука, плотва, окунь, ёрш, лещ, густера, краснопёрка, жерех, уклея, верховка, чехонь, сиг, ряпушка, налим, корюшка, форель, голец, вьюн, судак, лосось и др. </vt:lpstr>
      <vt:lpstr>Размеры плотвы</vt:lpstr>
      <vt:lpstr> </vt:lpstr>
      <vt:lpstr>4. Сделали расчет лучей на парных плавниках </vt:lpstr>
      <vt:lpstr>Оценка морфогенетических признаков исследуемых видов рыб  р. Прохладная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Естествено-научное</dc:title>
  <dc:creator>user</dc:creator>
  <cp:lastModifiedBy>Людмила Дмитриевна</cp:lastModifiedBy>
  <cp:revision>40</cp:revision>
  <dcterms:created xsi:type="dcterms:W3CDTF">2023-03-24T07:59:06Z</dcterms:created>
  <dcterms:modified xsi:type="dcterms:W3CDTF">2023-10-05T22:28:35Z</dcterms:modified>
</cp:coreProperties>
</file>