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256" r:id="rId2"/>
    <p:sldId id="257" r:id="rId3"/>
    <p:sldId id="264" r:id="rId4"/>
    <p:sldId id="259" r:id="rId5"/>
    <p:sldId id="260" r:id="rId6"/>
    <p:sldId id="267" r:id="rId7"/>
    <p:sldId id="268" r:id="rId8"/>
    <p:sldId id="265" r:id="rId9"/>
    <p:sldId id="261" r:id="rId10"/>
    <p:sldId id="262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9" autoAdjust="0"/>
    <p:restoredTop sz="94721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tags" Target="tags/tag1.xml" /><Relationship Id="rId13" Type="http://schemas.openxmlformats.org/officeDocument/2006/relationships/presProps" Target="presProps.xml" /><Relationship Id="rId14" Type="http://schemas.openxmlformats.org/officeDocument/2006/relationships/viewProps" Target="viewProps.xml" /><Relationship Id="rId15" Type="http://schemas.openxmlformats.org/officeDocument/2006/relationships/theme" Target="theme/theme1.xml" /><Relationship Id="rId16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135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/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t/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/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image" Target="../media/image1.jpeg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Полилиния 12"/>
          <p:cNvSpPr/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/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/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5905" algn="l" rtl="0" eaLnBrk="1" latinLnBrk="0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665" indent="-228600" algn="l" rtl="0" eaLnBrk="1" latinLnBrk="0" hangingPunct="1">
        <a:spcBef>
          <a:spcPts val="325"/>
        </a:spcBef>
        <a:buClr>
          <a:schemeClr val="accent1"/>
        </a:buClr>
        <a:buFont typeface="Verdana" panose="020b0604030504040204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790" indent="-228600" algn="l" rtl="0" eaLnBrk="1" latinLnBrk="0" hangingPunct="1">
        <a:spcBef>
          <a:spcPts val="350"/>
        </a:spcBef>
        <a:buClr>
          <a:schemeClr val="accent2"/>
        </a:buClr>
        <a:buSzTx/>
        <a:buFont typeface="Wingdings 2" panose="05020102010507070707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 panose="05020102010507070707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 panose="05020102010507070707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4.jpeg" /><Relationship Id="rId3" Type="http://schemas.openxmlformats.org/officeDocument/2006/relationships/image" Target="../media/image35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Relationship Id="rId4" Type="http://schemas.openxmlformats.org/officeDocument/2006/relationships/image" Target="../media/image4.jpeg" /><Relationship Id="rId5" Type="http://schemas.openxmlformats.org/officeDocument/2006/relationships/image" Target="../media/image5.jpeg" /><Relationship Id="rId6" Type="http://schemas.openxmlformats.org/officeDocument/2006/relationships/image" Target="../media/image6.jpeg" /><Relationship Id="rId7" Type="http://schemas.openxmlformats.org/officeDocument/2006/relationships/image" Target="../media/image7.jpeg" /><Relationship Id="rId8" Type="http://schemas.openxmlformats.org/officeDocument/2006/relationships/image" Target="../media/image8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Relationship Id="rId4" Type="http://schemas.openxmlformats.org/officeDocument/2006/relationships/image" Target="../media/image12.jpeg" /><Relationship Id="rId5" Type="http://schemas.openxmlformats.org/officeDocument/2006/relationships/image" Target="../media/image1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Relationship Id="rId5" Type="http://schemas.openxmlformats.org/officeDocument/2006/relationships/image" Target="../media/image1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26.jpeg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Relationship Id="rId4" Type="http://schemas.openxmlformats.org/officeDocument/2006/relationships/image" Target="../media/image20.jpeg" /><Relationship Id="rId5" Type="http://schemas.openxmlformats.org/officeDocument/2006/relationships/image" Target="../media/image21.jpeg" /><Relationship Id="rId6" Type="http://schemas.openxmlformats.org/officeDocument/2006/relationships/image" Target="../media/image22.jpeg" /><Relationship Id="rId7" Type="http://schemas.openxmlformats.org/officeDocument/2006/relationships/image" Target="../media/image23.jpeg" /><Relationship Id="rId8" Type="http://schemas.openxmlformats.org/officeDocument/2006/relationships/image" Target="../media/image24.jpeg" /><Relationship Id="rId9" Type="http://schemas.openxmlformats.org/officeDocument/2006/relationships/image" Target="../media/image25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jpeg" /><Relationship Id="rId3" Type="http://schemas.openxmlformats.org/officeDocument/2006/relationships/image" Target="../media/image29.jpeg" /><Relationship Id="rId4" Type="http://schemas.openxmlformats.org/officeDocument/2006/relationships/image" Target="../media/image30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1.jpeg" /><Relationship Id="rId3" Type="http://schemas.openxmlformats.org/officeDocument/2006/relationships/image" Target="../media/image32.jpeg" /><Relationship Id="rId4" Type="http://schemas.openxmlformats.org/officeDocument/2006/relationships/image" Target="../media/image33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mtClean="0"/>
              <a:t>Развитие проектной деятельности на уроках изобразительного искусства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Screenshot_20220404_0956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714356"/>
            <a:ext cx="3287122" cy="4525962"/>
          </a:xfrm>
        </p:spPr>
      </p:pic>
      <p:pic>
        <p:nvPicPr>
          <p:cNvPr id="11" name="Содержимое 3" descr="Screenshot_20220404_0956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642918"/>
            <a:ext cx="3144250" cy="4525962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Содержимое 3" descr="IMG_20220129_14314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357166"/>
            <a:ext cx="1789680" cy="257589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algn="ctr"/>
            <a:r>
              <a:rPr lang="ru-RU" err="1" smtClean="0"/>
              <a:t>Сагаалган</a:t>
            </a:r>
            <a:endParaRPr lang="ru-RU"/>
          </a:p>
        </p:txBody>
      </p:sp>
      <p:pic>
        <p:nvPicPr>
          <p:cNvPr id="5" name="Содержимое 3" descr="IMG_20220129_1432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578" y="357166"/>
            <a:ext cx="1901367" cy="2668574"/>
          </a:xfrm>
          <a:prstGeom prst="rect">
            <a:avLst/>
          </a:prstGeom>
        </p:spPr>
      </p:pic>
      <p:pic>
        <p:nvPicPr>
          <p:cNvPr id="6" name="Содержимое 5" descr="IMG_20220211_17251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1285860"/>
            <a:ext cx="1742329" cy="2428159"/>
          </a:xfrm>
          <a:prstGeom prst="rect">
            <a:avLst/>
          </a:prstGeom>
        </p:spPr>
      </p:pic>
      <p:pic>
        <p:nvPicPr>
          <p:cNvPr id="7" name="Содержимое 7" descr="IMG_20220129_14352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4" y="2285992"/>
            <a:ext cx="1968076" cy="2882888"/>
          </a:xfrm>
          <a:prstGeom prst="rect">
            <a:avLst/>
          </a:prstGeom>
        </p:spPr>
      </p:pic>
      <p:pic>
        <p:nvPicPr>
          <p:cNvPr id="8" name="Содержимое 9" descr="IMG_20220131_16585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7422" y="4143380"/>
            <a:ext cx="1623564" cy="2285992"/>
          </a:xfrm>
          <a:prstGeom prst="rect">
            <a:avLst/>
          </a:prstGeom>
        </p:spPr>
      </p:pic>
      <p:pic>
        <p:nvPicPr>
          <p:cNvPr id="9" name="Содержимое 11" descr="IMG_20220211_17263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720" y="3500438"/>
            <a:ext cx="1857388" cy="2588271"/>
          </a:xfrm>
          <a:prstGeom prst="rect">
            <a:avLst/>
          </a:prstGeom>
        </p:spPr>
      </p:pic>
      <p:pic>
        <p:nvPicPr>
          <p:cNvPr id="10" name="Содержимое 13" descr="IMG_20220129_143226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15140" y="3643314"/>
            <a:ext cx="1876997" cy="2669363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Содержимое 3" descr="img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8501122" cy="637584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Проект «Маски»</a:t>
            </a:r>
            <a:endParaRPr lang="ru-RU"/>
          </a:p>
        </p:txBody>
      </p:sp>
      <p:pic>
        <p:nvPicPr>
          <p:cNvPr id="8" name="Содержимое 7" descr="16463051445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57950" y="1000108"/>
            <a:ext cx="2375294" cy="3167058"/>
          </a:xfrm>
        </p:spPr>
      </p:pic>
      <p:pic>
        <p:nvPicPr>
          <p:cNvPr id="9" name="Содержимое 3" descr="IMG_20211225_1416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142984"/>
            <a:ext cx="2362203" cy="3149604"/>
          </a:xfrm>
          <a:prstGeom prst="rect">
            <a:avLst/>
          </a:prstGeom>
        </p:spPr>
      </p:pic>
      <p:pic>
        <p:nvPicPr>
          <p:cNvPr id="10" name="Содержимое 3" descr="IMG_20211225_14165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357562"/>
            <a:ext cx="2357436" cy="3143248"/>
          </a:xfrm>
          <a:prstGeom prst="rect">
            <a:avLst/>
          </a:prstGeom>
        </p:spPr>
      </p:pic>
      <p:pic>
        <p:nvPicPr>
          <p:cNvPr id="11" name="Содержимое 5" descr="IMG_20211218_09532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6050" y="1714488"/>
            <a:ext cx="2255046" cy="3006728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MG_20211218_0951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285728"/>
            <a:ext cx="2571768" cy="3429024"/>
          </a:xfrm>
        </p:spPr>
      </p:pic>
      <p:pic>
        <p:nvPicPr>
          <p:cNvPr id="9" name="Содержимое 9" descr="IMG_20211225_11305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14290"/>
            <a:ext cx="2518190" cy="3357586"/>
          </a:xfrm>
          <a:prstGeom prst="rect">
            <a:avLst/>
          </a:prstGeom>
        </p:spPr>
      </p:pic>
      <p:pic>
        <p:nvPicPr>
          <p:cNvPr id="10" name="Содержимое 11" descr="IMG-30e80ec2a302b7d95a984744422dc69b-V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3000372"/>
            <a:ext cx="2590794" cy="3454392"/>
          </a:xfrm>
          <a:prstGeom prst="rect">
            <a:avLst/>
          </a:prstGeom>
        </p:spPr>
      </p:pic>
      <p:pic>
        <p:nvPicPr>
          <p:cNvPr id="11" name="Содержимое 13" descr="IMG-00ef3879d6791349244ea23eb542bd58-V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3108" y="3000372"/>
            <a:ext cx="2714645" cy="3619527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220404_155137_resized_20220404_06223486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85728"/>
            <a:ext cx="2035983" cy="2714644"/>
          </a:xfrm>
        </p:spPr>
      </p:pic>
      <p:pic>
        <p:nvPicPr>
          <p:cNvPr id="5" name="Содержимое 5" descr="IMG_20220404_155056_resized_20220404_0622374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5048" y="109650"/>
            <a:ext cx="1620783" cy="2161043"/>
          </a:xfrm>
          <a:prstGeom prst="rect">
            <a:avLst/>
          </a:prstGeom>
        </p:spPr>
      </p:pic>
      <p:pic>
        <p:nvPicPr>
          <p:cNvPr id="6" name="Содержимое 7" descr="IMG_20220404_155240_resized_20220404_06224280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9454" y="285728"/>
            <a:ext cx="1934736" cy="2579648"/>
          </a:xfrm>
          <a:prstGeom prst="rect">
            <a:avLst/>
          </a:prstGeom>
        </p:spPr>
      </p:pic>
      <p:pic>
        <p:nvPicPr>
          <p:cNvPr id="7" name="Содержимое 9" descr="IMG_20220404_155253_resized_20220404_06224076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1118" y="145853"/>
            <a:ext cx="1605104" cy="2140139"/>
          </a:xfrm>
          <a:prstGeom prst="rect">
            <a:avLst/>
          </a:prstGeom>
        </p:spPr>
      </p:pic>
      <p:pic>
        <p:nvPicPr>
          <p:cNvPr id="8" name="Содержимое 11" descr="IMG_20220404_155158_resized_20220404_06223291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82" y="3214686"/>
            <a:ext cx="2103839" cy="2805118"/>
          </a:xfrm>
          <a:prstGeom prst="rect">
            <a:avLst/>
          </a:prstGeom>
        </p:spPr>
      </p:pic>
      <p:pic>
        <p:nvPicPr>
          <p:cNvPr id="9" name="Содержимое 13" descr="IMG_20220404_155229_resized_20220404_062238780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5984" y="4000504"/>
            <a:ext cx="1759884" cy="2346512"/>
          </a:xfrm>
          <a:prstGeom prst="rect">
            <a:avLst/>
          </a:prstGeom>
        </p:spPr>
      </p:pic>
      <p:pic>
        <p:nvPicPr>
          <p:cNvPr id="10" name="Содержимое 15" descr="IMG_20220404_155218_resized_20220404_062230930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61598" y="3137011"/>
            <a:ext cx="2081635" cy="2775512"/>
          </a:xfrm>
          <a:prstGeom prst="rect">
            <a:avLst/>
          </a:prstGeom>
        </p:spPr>
      </p:pic>
      <p:pic>
        <p:nvPicPr>
          <p:cNvPr id="11" name="Содержимое 17" descr="IMG_20220404_155306_resized_20220404_062241821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72066" y="4000504"/>
            <a:ext cx="1752156" cy="2336208"/>
          </a:xfrm>
          <a:prstGeom prst="rect">
            <a:avLst/>
          </a:prstGeom>
        </p:spPr>
      </p:pic>
      <p:pic>
        <p:nvPicPr>
          <p:cNvPr id="12" name="Содержимое 19" descr="IMG_20220404_155116_resized_20220404_062236144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71868" y="1523987"/>
            <a:ext cx="1928826" cy="2571768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" name="Содержимое 21" descr="IMG_20220404_182006_resized_20220404_0622440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571480"/>
            <a:ext cx="8420648" cy="5507058"/>
          </a:xfrm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Результаты</a:t>
            </a:r>
            <a:endParaRPr lang="ru-RU"/>
          </a:p>
        </p:txBody>
      </p:sp>
      <p:pic>
        <p:nvPicPr>
          <p:cNvPr id="4" name="Содержимое 16" descr="IMG_20220326_141744_resized_20220404_08491448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4678" y="2643182"/>
            <a:ext cx="2714644" cy="3619525"/>
          </a:xfrm>
        </p:spPr>
      </p:pic>
      <p:pic>
        <p:nvPicPr>
          <p:cNvPr id="5" name="Содержимое 18" descr="IMG_20220326_141804_resized_20220404_08491342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214422"/>
            <a:ext cx="2714644" cy="3619525"/>
          </a:xfrm>
          <a:prstGeom prst="rect">
            <a:avLst/>
          </a:prstGeom>
        </p:spPr>
      </p:pic>
      <p:pic>
        <p:nvPicPr>
          <p:cNvPr id="6" name="Содержимое 20" descr="IMG_20220326_141820_resized_20220404_08491546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1142984"/>
            <a:ext cx="2751530" cy="3668706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" name="Содержимое 23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3125195" cy="4383086"/>
          </a:xfrm>
        </p:spPr>
      </p:pic>
      <p:pic>
        <p:nvPicPr>
          <p:cNvPr id="25" name="Содержимое 5" descr="Screenshot_20220404_0955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928670"/>
            <a:ext cx="3203441" cy="4525962"/>
          </a:xfrm>
          <a:prstGeom prst="rect">
            <a:avLst/>
          </a:prstGeom>
        </p:spPr>
      </p:pic>
      <p:pic>
        <p:nvPicPr>
          <p:cNvPr id="26" name="Содержимое 7" descr="Screenshot_20220404_09555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2500306"/>
            <a:ext cx="2928958" cy="415767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Arial"/>
        <a:cs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Arial"/>
        <a:cs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Concourse</Template>
  <Company/>
  <PresentationFormat>On-screen Show (4:3)</PresentationFormat>
  <Paragraphs>4</Paragraphs>
  <Slides>10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baseType="lpstr" size="16">
      <vt:lpstr>Arial</vt:lpstr>
      <vt:lpstr>Lucida Sans Unicode</vt:lpstr>
      <vt:lpstr>Wingdings 3</vt:lpstr>
      <vt:lpstr>Verdana</vt:lpstr>
      <vt:lpstr>Wingdings 2</vt:lpstr>
      <vt:lpstr>Открытая</vt:lpstr>
      <vt:lpstr>Развитие проектной деятельности на уроках изобразительного искусства</vt:lpstr>
      <vt:lpstr>Сагаалган</vt:lpstr>
      <vt:lpstr>PowerPoint Presentation</vt:lpstr>
      <vt:lpstr>Проект «Маски»</vt:lpstr>
      <vt:lpstr>PowerPoint Presentation</vt:lpstr>
      <vt:lpstr>PowerPoint Presentation</vt:lpstr>
      <vt:lpstr>PowerPoint Presentation</vt:lpstr>
      <vt:lpstr>Результаты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Развитие проектной деятельности на уроках изобразительного искусства</dc:title>
  <dc:creator>пк</dc:creator>
  <cp:lastModifiedBy>Modern</cp:lastModifiedBy>
  <cp:revision>15</cp:revision>
  <dcterms:created xsi:type="dcterms:W3CDTF">2022-04-04T00:02:00Z</dcterms:created>
  <dcterms:modified xsi:type="dcterms:W3CDTF">2023-10-06T04:25:47Z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EF214659D009435788835B0A55973B52_12</vt:lpwstr>
  </property>
  <property fmtid="{D5CDD505-2E9C-101B-9397-08002B2CF9AE}" pid="3" name="KSOProductBuildVer">
    <vt:lpwstr>1049-12.2.0.13215</vt:lpwstr>
  </property>
</Properties>
</file>