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юдмила Дмитриевна" initials="ЛД" lastIdx="1" clrIdx="0">
    <p:extLst>
      <p:ext uri="{19B8F6BF-5375-455C-9EA6-DF929625EA0E}">
        <p15:presenceInfo xmlns:p15="http://schemas.microsoft.com/office/powerpoint/2012/main" userId="Людмила Дмитри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64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8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2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05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2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5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3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9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1274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079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C90C11-4A55-4570-9490-AB3966FA9FB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93D3E84-C605-45B6-A385-A2A24D9694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993092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8;&#1077;&#1079;&#1077;&#1085;&#1090;&#1072;&#1094;&#1080;&#1080;%20&#1082;%20&#1091;&#1088;&#1086;&#1082;&#1072;&#1084;" TargetMode="External"/><Relationship Id="rId13" Type="http://schemas.openxmlformats.org/officeDocument/2006/relationships/hyperlink" Target="&#1045;lective%20course%20program.doc" TargetMode="External"/><Relationship Id="rId3" Type="http://schemas.openxmlformats.org/officeDocument/2006/relationships/hyperlink" Target="&#1050;&#1057;&#1055;/&#1050;&#1057;&#1055;%20&#1093;&#1080;&#1084;&#1080;&#1103;%209%20&#1082;&#1083;&#1072;&#1089;&#1089;%20&#1085;&#1072;%20&#1072;&#1085;&#1075;&#1083;..docx" TargetMode="External"/><Relationship Id="rId7" Type="http://schemas.openxmlformats.org/officeDocument/2006/relationships/hyperlink" Target="https://wordwall.net/ru/myactivities" TargetMode="External"/><Relationship Id="rId12" Type="http://schemas.openxmlformats.org/officeDocument/2006/relationships/hyperlink" Target="elective%20course%20program.do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hyperlink" Target="&#1058;&#1077;&#1089;&#1090;&#1086;&#1074;&#1099;&#1077;%20&#1079;&#1072;&#1076;&#1072;&#1085;&#1080;&#1103;%20&#1061;&#1080;&#1084;&#1080;&#1103;%20&#1085;&#1072;%20&#1072;&#1085;&#1075;&#1083;..docx" TargetMode="External"/><Relationship Id="rId11" Type="http://schemas.openxmlformats.org/officeDocument/2006/relationships/hyperlink" Target="https://www.plickers.com/library" TargetMode="External"/><Relationship Id="rId5" Type="http://schemas.openxmlformats.org/officeDocument/2006/relationships/hyperlink" Target="&#1057;&#1073;&#1086;&#1088;&#1085;&#1080;&#1082;%20&#1079;&#1072;&#1076;&#1072;&#1085;&#1080;&#1081;%20&#1087;&#1086;%20&#1092;&#1086;&#1088;&#1084;&#1072;&#1090;&#1080;&#1074;&#1085;&#1086;&#1084;&#1091;%20&#1086;&#1094;&#1077;&#1085;&#1080;&#1074;&#1072;&#1085;&#1080;&#1102;.docx" TargetMode="External"/><Relationship Id="rId10" Type="http://schemas.openxmlformats.org/officeDocument/2006/relationships/hyperlink" Target="https://kreekly.com/lists/himiya/" TargetMode="External"/><Relationship Id="rId4" Type="http://schemas.openxmlformats.org/officeDocument/2006/relationships/hyperlink" Target="&#1050;&#1057;&#1055;%20&#1093;&#1080;&#1084;&#1080;&#1103;%209%20&#1082;&#1083;&#1072;&#1089;&#1089;%20&#1085;&#1072;%20&#1072;&#1085;&#1075;&#1083;..docx" TargetMode="External"/><Relationship Id="rId9" Type="http://schemas.openxmlformats.org/officeDocument/2006/relationships/hyperlink" Target="https://www.studystack.com/picmatch-141029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ubam.ku.edu.tr/wp-content/uploads/2018/02/arastirma-konulari-3.png">
            <a:extLst>
              <a:ext uri="{FF2B5EF4-FFF2-40B4-BE49-F238E27FC236}">
                <a16:creationId xmlns:a16="http://schemas.microsoft.com/office/drawing/2014/main" id="{5DAAC38C-2038-4FB8-A6EF-86004F75EA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689" y="2989885"/>
            <a:ext cx="9330621" cy="169217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AE789-7CE9-4B30-945F-2381583E1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8" y="1874982"/>
            <a:ext cx="8903092" cy="1357745"/>
          </a:xfrm>
        </p:spPr>
        <p:txBody>
          <a:bodyPr/>
          <a:lstStyle/>
          <a:p>
            <a:br>
              <a:rPr lang="ru-RU" sz="4000" b="1" dirty="0">
                <a:solidFill>
                  <a:srgbClr val="C00000"/>
                </a:solidFill>
              </a:rPr>
            </a:b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Учебно-методический комплекс по химии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на английском языке</a:t>
            </a:r>
            <a:br>
              <a:rPr lang="ru-RU" sz="4000" dirty="0">
                <a:solidFill>
                  <a:srgbClr val="C00000"/>
                </a:solidFill>
              </a:rPr>
            </a:br>
            <a:r>
              <a:rPr lang="ru-RU" sz="4000" dirty="0">
                <a:solidFill>
                  <a:srgbClr val="C00000"/>
                </a:solidFill>
              </a:rPr>
              <a:t>9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048EFC-EB2B-4ECA-B902-C6BEAFC722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26862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Шоть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Л.Д.</a:t>
            </a:r>
          </a:p>
        </p:txBody>
      </p:sp>
    </p:spTree>
    <p:extLst>
      <p:ext uri="{BB962C8B-B14F-4D97-AF65-F5344CB8AC3E}">
        <p14:creationId xmlns:p14="http://schemas.microsoft.com/office/powerpoint/2010/main" val="7480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ds05.infourok.ru/uploads/ex/0086/00118cb5-291433f7/hello_html_m2473c8b2.jpg">
            <a:extLst>
              <a:ext uri="{FF2B5EF4-FFF2-40B4-BE49-F238E27FC236}">
                <a16:creationId xmlns:a16="http://schemas.microsoft.com/office/drawing/2014/main" id="{39DA2EAA-49D2-40F4-9B3A-CDBC44B0073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03" y="0"/>
            <a:ext cx="11753996" cy="65072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541572D-4ECE-46C7-83A6-53B603659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929" y="401211"/>
            <a:ext cx="10247745" cy="699451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Элективный курс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«Химия на английском языке в 9 классе»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E61E72D1-73D6-4C75-B1A9-EA68DA985B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4BD011A-AED0-4315-9E40-F6E540C853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рямоугольник 1">
            <a:hlinkClick r:id="rId3" action="ppaction://hlinkfile"/>
            <a:extLst>
              <a:ext uri="{FF2B5EF4-FFF2-40B4-BE49-F238E27FC236}">
                <a16:creationId xmlns:a16="http://schemas.microsoft.com/office/drawing/2014/main" id="{B766BFD3-5604-4E6C-8853-19783DAA14C6}"/>
              </a:ext>
            </a:extLst>
          </p:cNvPr>
          <p:cNvSpPr/>
          <p:nvPr/>
        </p:nvSpPr>
        <p:spPr>
          <a:xfrm>
            <a:off x="1873134" y="2160186"/>
            <a:ext cx="2918691" cy="652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kk-KZ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КСП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0DF05D-DD0D-469D-8384-26C23C0BC6BE}"/>
              </a:ext>
            </a:extLst>
          </p:cNvPr>
          <p:cNvSpPr/>
          <p:nvPr/>
        </p:nvSpPr>
        <p:spPr>
          <a:xfrm>
            <a:off x="1875444" y="3173396"/>
            <a:ext cx="2918691" cy="652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kk-KZ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ФО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993475-2FF3-4BD5-901E-D48BD1209F64}"/>
              </a:ext>
            </a:extLst>
          </p:cNvPr>
          <p:cNvSpPr/>
          <p:nvPr/>
        </p:nvSpPr>
        <p:spPr>
          <a:xfrm>
            <a:off x="1838497" y="4174487"/>
            <a:ext cx="2918691" cy="652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тест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67CFE63-792A-4D7A-89B8-2DEE269AAD79}"/>
              </a:ext>
            </a:extLst>
          </p:cNvPr>
          <p:cNvSpPr/>
          <p:nvPr/>
        </p:nvSpPr>
        <p:spPr>
          <a:xfrm>
            <a:off x="6794269" y="2036768"/>
            <a:ext cx="3906982" cy="593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https://wordwall.net/ru/myactivities</a:t>
            </a:r>
            <a:endParaRPr lang="en-US" sz="2000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A658779-4A87-4A17-A0A7-B6F601986A95}"/>
              </a:ext>
            </a:extLst>
          </p:cNvPr>
          <p:cNvSpPr/>
          <p:nvPr/>
        </p:nvSpPr>
        <p:spPr>
          <a:xfrm>
            <a:off x="1801551" y="5199816"/>
            <a:ext cx="2992584" cy="652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kk-KZ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Презентация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1082913-377E-4D2F-B8AC-B8EEEF9C3AB7}"/>
              </a:ext>
            </a:extLst>
          </p:cNvPr>
          <p:cNvSpPr/>
          <p:nvPr/>
        </p:nvSpPr>
        <p:spPr>
          <a:xfrm>
            <a:off x="6794269" y="2882861"/>
            <a:ext cx="3906982" cy="563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https://quizlet.com/latest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7CBE932-8A7E-41EE-8BED-5E7923197EC9}"/>
              </a:ext>
            </a:extLst>
          </p:cNvPr>
          <p:cNvSpPr/>
          <p:nvPr/>
        </p:nvSpPr>
        <p:spPr>
          <a:xfrm>
            <a:off x="6794269" y="4496654"/>
            <a:ext cx="3906982" cy="563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 dirty="0">
              <a:solidFill>
                <a:schemeClr val="bg1"/>
              </a:solidFill>
              <a:hlinkClick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ru-RU" u="sng" dirty="0">
                <a:solidFill>
                  <a:schemeClr val="bg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https://www.studystack.com/picmatch-1410293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/>
              <a:t> 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6E1DE30-969F-4589-BFF0-0DB782637F73}"/>
              </a:ext>
            </a:extLst>
          </p:cNvPr>
          <p:cNvSpPr/>
          <p:nvPr/>
        </p:nvSpPr>
        <p:spPr>
          <a:xfrm>
            <a:off x="6834909" y="5354652"/>
            <a:ext cx="3866342" cy="804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>
                <a:solidFill>
                  <a:schemeClr val="bg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Химия на английском языке с переводом и произношением (kreekly.com)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3694F5A-D125-4107-BF89-FF0BD735934D}"/>
              </a:ext>
            </a:extLst>
          </p:cNvPr>
          <p:cNvSpPr/>
          <p:nvPr/>
        </p:nvSpPr>
        <p:spPr>
          <a:xfrm>
            <a:off x="6794269" y="3680137"/>
            <a:ext cx="3866342" cy="563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B4E6E58-31D3-4CB1-BA6E-E093409C702E}"/>
              </a:ext>
            </a:extLst>
          </p:cNvPr>
          <p:cNvSpPr/>
          <p:nvPr/>
        </p:nvSpPr>
        <p:spPr>
          <a:xfrm>
            <a:off x="6926334" y="3789181"/>
            <a:ext cx="3234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</a:t>
            </a:r>
            <a:r>
              <a:rPr lang="en-US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u="sng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plickers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library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hlinkClick r:id="rId12" action="ppaction://hlinkfile"/>
            <a:extLst>
              <a:ext uri="{FF2B5EF4-FFF2-40B4-BE49-F238E27FC236}">
                <a16:creationId xmlns:a16="http://schemas.microsoft.com/office/drawing/2014/main" id="{1086F6C4-9288-468E-8669-52F56ECC36A9}"/>
              </a:ext>
            </a:extLst>
          </p:cNvPr>
          <p:cNvSpPr/>
          <p:nvPr/>
        </p:nvSpPr>
        <p:spPr>
          <a:xfrm>
            <a:off x="3800762" y="1221095"/>
            <a:ext cx="4918365" cy="593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/>
          </a:p>
          <a:p>
            <a:pPr algn="ctr"/>
            <a:r>
              <a:rPr lang="ru-RU" sz="2000" dirty="0" err="1">
                <a:hlinkClick r:id="rId13" action="ppaction://hlinkfile"/>
              </a:rPr>
              <a:t>Program</a:t>
            </a:r>
            <a:r>
              <a:rPr lang="ru-RU" sz="2000" dirty="0"/>
              <a:t> </a:t>
            </a:r>
            <a:r>
              <a:rPr lang="ru-RU" sz="2000" dirty="0" err="1"/>
              <a:t>chemistry</a:t>
            </a:r>
            <a:r>
              <a:rPr lang="ru-RU" sz="2000" dirty="0"/>
              <a:t> </a:t>
            </a:r>
            <a:r>
              <a:rPr lang="ru-RU" sz="2000" dirty="0" err="1"/>
              <a:t>course</a:t>
            </a:r>
            <a:endParaRPr lang="ru-RU" sz="2000" dirty="0"/>
          </a:p>
          <a:p>
            <a:pPr algn="ctr"/>
            <a:r>
              <a:rPr lang="ru-RU" sz="2000" dirty="0" err="1"/>
              <a:t>in</a:t>
            </a:r>
            <a:r>
              <a:rPr lang="ru-RU" sz="2000" dirty="0"/>
              <a:t> </a:t>
            </a:r>
            <a:r>
              <a:rPr lang="ru-RU" sz="2000" dirty="0" err="1"/>
              <a:t>English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</a:t>
            </a:r>
            <a:r>
              <a:rPr lang="ru-RU" sz="2000" dirty="0" err="1"/>
              <a:t>grade</a:t>
            </a:r>
            <a:r>
              <a:rPr lang="ru-RU" sz="2000" dirty="0"/>
              <a:t> 9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47642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68</Words>
  <Application>Microsoft Office PowerPoint</Application>
  <PresentationFormat>Широкоэкранный</PresentationFormat>
  <Paragraphs>21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Calibri</vt:lpstr>
      <vt:lpstr>Garamond</vt:lpstr>
      <vt:lpstr>Times New Roman</vt:lpstr>
      <vt:lpstr>Савон</vt:lpstr>
      <vt:lpstr>  Учебно-методический комплекс по химии на английском языке 9 класс</vt:lpstr>
      <vt:lpstr>Элективный курс  «Химия на английском языке в 9 классе»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Дмитриевна</dc:creator>
  <cp:lastModifiedBy>Людмила Дмитриевна</cp:lastModifiedBy>
  <cp:revision>13</cp:revision>
  <dcterms:created xsi:type="dcterms:W3CDTF">2021-04-01T06:20:16Z</dcterms:created>
  <dcterms:modified xsi:type="dcterms:W3CDTF">2021-04-04T18:58:55Z</dcterms:modified>
</cp:coreProperties>
</file>