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1" r:id="rId4"/>
    <p:sldId id="258" r:id="rId5"/>
    <p:sldId id="262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CCB5D-4409-4D42-BFD3-7E1005AE7B62}" type="datetimeFigureOut">
              <a:rPr lang="ru-RU" smtClean="0"/>
              <a:t>07.10.2023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8C777-79CA-482E-856E-4218C4BBF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146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CCB5D-4409-4D42-BFD3-7E1005AE7B62}" type="datetimeFigureOut">
              <a:rPr lang="ru-RU" smtClean="0"/>
              <a:t>07.10.2023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8C777-79CA-482E-856E-4218C4BBF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11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CCB5D-4409-4D42-BFD3-7E1005AE7B62}" type="datetimeFigureOut">
              <a:rPr lang="ru-RU" smtClean="0"/>
              <a:t>07.10.2023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8C777-79CA-482E-856E-4218C4BBF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025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CCB5D-4409-4D42-BFD3-7E1005AE7B62}" type="datetimeFigureOut">
              <a:rPr lang="ru-RU" smtClean="0"/>
              <a:t>07.10.2023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8C777-79CA-482E-856E-4218C4BBF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003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CCB5D-4409-4D42-BFD3-7E1005AE7B62}" type="datetimeFigureOut">
              <a:rPr lang="ru-RU" smtClean="0"/>
              <a:t>07.10.2023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8C777-79CA-482E-856E-4218C4BBF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931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CCB5D-4409-4D42-BFD3-7E1005AE7B62}" type="datetimeFigureOut">
              <a:rPr lang="ru-RU" smtClean="0"/>
              <a:t>07.10.2023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8C777-79CA-482E-856E-4218C4BBF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352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CCB5D-4409-4D42-BFD3-7E1005AE7B62}" type="datetimeFigureOut">
              <a:rPr lang="ru-RU" smtClean="0"/>
              <a:t>07.10.2023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8C777-79CA-482E-856E-4218C4BBF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540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CCB5D-4409-4D42-BFD3-7E1005AE7B62}" type="datetimeFigureOut">
              <a:rPr lang="ru-RU" smtClean="0"/>
              <a:t>07.10.2023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8C777-79CA-482E-856E-4218C4BBF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81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CCB5D-4409-4D42-BFD3-7E1005AE7B62}" type="datetimeFigureOut">
              <a:rPr lang="ru-RU" smtClean="0"/>
              <a:t>07.10.2023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8C777-79CA-482E-856E-4218C4BBF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617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CCB5D-4409-4D42-BFD3-7E1005AE7B62}" type="datetimeFigureOut">
              <a:rPr lang="ru-RU" smtClean="0"/>
              <a:t>07.10.2023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8C777-79CA-482E-856E-4218C4BBF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094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CCB5D-4409-4D42-BFD3-7E1005AE7B62}" type="datetimeFigureOut">
              <a:rPr lang="ru-RU" smtClean="0"/>
              <a:t>07.10.2023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8C777-79CA-482E-856E-4218C4BBF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89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CCB5D-4409-4D42-BFD3-7E1005AE7B62}" type="datetimeFigureOut">
              <a:rPr lang="ru-RU" smtClean="0"/>
              <a:t>07.10.2023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18C777-79CA-482E-856E-4218C4BBF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936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audio" Target="../media/audio4.wav"/><Relationship Id="rId7" Type="http://schemas.openxmlformats.org/officeDocument/2006/relationships/image" Target="../media/image7.jp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4" y="152698"/>
            <a:ext cx="1168717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Открытое мероприятие для детей старшего дошкольного возраста (5-6 лет)</a:t>
            </a:r>
            <a:endParaRPr lang="ru-RU" sz="40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«Весело играем – правила дорожные изучаем!»</a:t>
            </a:r>
            <a:endParaRPr lang="ru-RU" sz="4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05"/>
          <a:stretch/>
        </p:blipFill>
        <p:spPr>
          <a:xfrm>
            <a:off x="2882346" y="2345634"/>
            <a:ext cx="6155635" cy="4353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17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28663" y="400050"/>
            <a:ext cx="2586037" cy="61722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643564" y="4714876"/>
            <a:ext cx="1943100" cy="181451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753224" y="3009901"/>
            <a:ext cx="1943100" cy="181451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0139362" y="4810126"/>
            <a:ext cx="1943100" cy="181451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8029576" y="4800601"/>
            <a:ext cx="1943100" cy="181451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571876" y="4729164"/>
            <a:ext cx="1943100" cy="1814512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650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4.81481E-6 L -0.74141 -0.6023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070" y="-3011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523E-17 4.03323E-17 L -0.37969 -0.0071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049" y="-32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4.07407E-6 L -0.57773 -0.31551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893" y="-1578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0" t="3958" r="44810"/>
          <a:stretch/>
        </p:blipFill>
        <p:spPr>
          <a:xfrm>
            <a:off x="0" y="0"/>
            <a:ext cx="6972300" cy="67437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4" t="6956" r="71630" b="4348"/>
          <a:stretch/>
        </p:blipFill>
        <p:spPr>
          <a:xfrm>
            <a:off x="10548372" y="3764447"/>
            <a:ext cx="1224527" cy="28823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50" t="4639" r="45217" b="6087"/>
          <a:stretch/>
        </p:blipFill>
        <p:spPr>
          <a:xfrm>
            <a:off x="8920039" y="3335822"/>
            <a:ext cx="1165589" cy="288234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610" t="4058" r="1848" b="6087"/>
          <a:stretch/>
        </p:blipFill>
        <p:spPr>
          <a:xfrm>
            <a:off x="7236306" y="2900362"/>
            <a:ext cx="1221894" cy="2961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947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1.25767E-17 L -0.75013 -0.5194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565" y="-2615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1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5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145"/>
          <a:stretch/>
        </p:blipFill>
        <p:spPr>
          <a:xfrm>
            <a:off x="3206927" y="1494395"/>
            <a:ext cx="2149022" cy="32329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8869" y="2522779"/>
            <a:ext cx="3208518" cy="212811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36" t="4639" r="27624" b="4433"/>
          <a:stretch/>
        </p:blipFill>
        <p:spPr>
          <a:xfrm>
            <a:off x="10293212" y="2493478"/>
            <a:ext cx="1749287" cy="425394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8" t="49148" r="11681" b="19607"/>
          <a:stretch/>
        </p:blipFill>
        <p:spPr>
          <a:xfrm>
            <a:off x="2918377" y="4931109"/>
            <a:ext cx="7679513" cy="16498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61" y="4140891"/>
            <a:ext cx="2598472" cy="2604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429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8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9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36" t="4639" r="27624" b="4433"/>
          <a:stretch/>
        </p:blipFill>
        <p:spPr>
          <a:xfrm>
            <a:off x="4643438" y="33601"/>
            <a:ext cx="2743200" cy="6670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96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9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9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9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9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19</Words>
  <Application>Microsoft Office PowerPoint</Application>
  <PresentationFormat>Широкоэкранный</PresentationFormat>
  <Paragraphs>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</dc:creator>
  <cp:lastModifiedBy>Анна</cp:lastModifiedBy>
  <cp:revision>17</cp:revision>
  <dcterms:created xsi:type="dcterms:W3CDTF">2023-10-05T16:34:46Z</dcterms:created>
  <dcterms:modified xsi:type="dcterms:W3CDTF">2023-10-07T04:28:55Z</dcterms:modified>
</cp:coreProperties>
</file>