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fntdata" ContentType="application/x-fontdata"/>
  <Default Extension="wdp" ContentType="image/vnd.ms-photo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embedTrueTypeFonts="1" saveSubsetFonts="1">
  <p:sldMasterIdLst>
    <p:sldMasterId id="2147483648" r:id="rId1"/>
  </p:sldMasterIdLst>
  <p:sldIdLst>
    <p:sldId id="256" r:id="rId2"/>
    <p:sldId id="271" r:id="rId3"/>
    <p:sldId id="276" r:id="rId4"/>
    <p:sldId id="275" r:id="rId5"/>
    <p:sldId id="280" r:id="rId6"/>
    <p:sldId id="277" r:id="rId7"/>
    <p:sldId id="281" r:id="rId8"/>
    <p:sldId id="278" r:id="rId9"/>
    <p:sldId id="279" r:id="rId10"/>
    <p:sldId id="282" r:id="rId11"/>
    <p:sldId id="283" r:id="rId12"/>
    <p:sldId id="265" r:id="rId13"/>
    <p:sldId id="285" r:id="rId14"/>
    <p:sldId id="287" r:id="rId15"/>
    <p:sldId id="288" r:id="rId16"/>
  </p:sldIdLst>
  <p:sldSz cx="9144000" cy="6858000" type="screen4x3"/>
  <p:notesSz cx="9144000" cy="6858000"/>
  <p:embeddedFontLst>
    <p:embeddedFont>
      <p:font typeface="Times New Roman" panose="02020603050405020304" pitchFamily="18" charset="0"/>
      <p:regular r:id="rId18"/>
    </p:embeddedFont>
    <p:embeddedFont>
      <p:font typeface="Arial Black" panose="020B0A04020102020204" pitchFamily="34" charset="0"/>
      <p:bold r:id="rId19"/>
    </p:embeddedFont>
    <p:embeddedFont>
      <p:font typeface="KIKBFI+Arial Unicode MS" panose="020B0604020202020204" charset="-128"/>
      <p:regular r:id="rId20"/>
    </p:embeddedFont>
    <p:embeddedFont>
      <p:font typeface="Calibri" panose="020F0502020204030204" pitchFamily="34" charset="0"/>
      <p:regular r:id="rId21"/>
      <p:bold r:id="rId22"/>
      <p:italic r:id="rId23"/>
      <p:boldItalic r:id="rId24"/>
    </p:embeddedFont>
  </p:embeddedFontLst>
  <p:custDataLst>
    <p:tags r:id="rId1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tags" Target="tags/tag1.xml" /><Relationship Id="rId18" Type="http://schemas.openxmlformats.org/officeDocument/2006/relationships/font" Target="fonts/font1.fntdata" /><Relationship Id="rId19" Type="http://schemas.openxmlformats.org/officeDocument/2006/relationships/font" Target="fonts/font2.fntdata" /><Relationship Id="rId2" Type="http://schemas.openxmlformats.org/officeDocument/2006/relationships/slide" Target="slides/slide1.xml" /><Relationship Id="rId20" Type="http://schemas.openxmlformats.org/officeDocument/2006/relationships/font" Target="fonts/font3.fntdata" /><Relationship Id="rId21" Type="http://schemas.openxmlformats.org/officeDocument/2006/relationships/font" Target="fonts/font4.fntdata" /><Relationship Id="rId22" Type="http://schemas.openxmlformats.org/officeDocument/2006/relationships/font" Target="fonts/font5.fntdata" /><Relationship Id="rId23" Type="http://schemas.openxmlformats.org/officeDocument/2006/relationships/font" Target="fonts/font6.fntdata" /><Relationship Id="rId24" Type="http://schemas.openxmlformats.org/officeDocument/2006/relationships/font" Target="fonts/font7.fntdata" /><Relationship Id="rId25" Type="http://schemas.openxmlformats.org/officeDocument/2006/relationships/presProps" Target="presProps.xml" /><Relationship Id="rId26" Type="http://schemas.openxmlformats.org/officeDocument/2006/relationships/viewProps" Target="viewProps.xml" /><Relationship Id="rId27" Type="http://schemas.openxmlformats.org/officeDocument/2006/relationships/theme" Target="theme/theme1.xml" /><Relationship Id="rId28" Type="http://schemas.openxmlformats.org/officeDocument/2006/relationships/tableStyles" Target="tableStyles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/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10/7/2023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666" y="427735"/>
            <a:ext cx="6797992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666" y="2459482"/>
            <a:ext cx="679799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68130" y="9944862"/>
            <a:ext cx="241706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7666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38394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iming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5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6.jpeg" /><Relationship Id="rId3" Type="http://schemas.microsoft.com/office/2007/relationships/hdphoto" Target="../media/image17.wdp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8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9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0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1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Relationship Id="rId3" Type="http://schemas.microsoft.com/office/2007/relationships/hdphoto" Target="../media/image5.wdp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6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7.jpeg" /><Relationship Id="rId3" Type="http://schemas.microsoft.com/office/2007/relationships/hdphoto" Target="../media/image8.wdp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9.jpeg" /><Relationship Id="rId3" Type="http://schemas.microsoft.com/office/2007/relationships/hdphoto" Target="../media/image10.wdp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1.jpeg" /><Relationship Id="rId3" Type="http://schemas.microsoft.com/office/2007/relationships/hdphoto" Target="../media/image12.wdp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3.jpeg" /><Relationship Id="rId3" Type="http://schemas.microsoft.com/office/2007/relationships/hdphoto" Target="../media/image14.wdp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98" y="27956"/>
            <a:ext cx="9124002" cy="6830044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2339752" y="116632"/>
            <a:ext cx="6192688" cy="2500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92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6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«Детский сад комбинированного вида № 3»</a:t>
            </a:r>
            <a:endParaRPr sz="1600" spc="-1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622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840498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27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388650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778814" y="4353601"/>
            <a:ext cx="4940309" cy="148804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1440" marR="0">
              <a:lnSpc>
                <a:spcPts val="2764"/>
              </a:lnSpc>
              <a:spcBef>
                <a:spcPct val="0"/>
              </a:spcBef>
              <a:spcAft>
                <a:spcPct val="0"/>
              </a:spcAft>
            </a:pPr>
            <a:r>
              <a:rPr sz="2400" b="1" i="1">
                <a:solidFill>
                  <a:srgbClr val="724524"/>
                </a:solidFill>
                <a:latin typeface="MUSCOA+Trebuchet MS Bold Italic"/>
                <a:cs typeface="MUSCOA+Trebuchet MS Bold Italic"/>
              </a:rPr>
              <a:t>Вот</a:t>
            </a:r>
            <a:r>
              <a:rPr sz="2400" b="1" i="1" spc="-61">
                <a:solidFill>
                  <a:srgbClr val="724524"/>
                </a:solidFill>
                <a:latin typeface="MUSCOA+Trebuchet MS Bold Italic"/>
                <a:cs typeface="MUSCOA+Trebuchet MS Bold Italic"/>
              </a:rPr>
              <a:t> </a:t>
            </a:r>
            <a:r>
              <a:rPr sz="2400" b="1" i="1">
                <a:solidFill>
                  <a:srgbClr val="724524"/>
                </a:solidFill>
                <a:latin typeface="MUSCOA+Trebuchet MS Bold Italic"/>
                <a:cs typeface="MUSCOA+Trebuchet MS Bold Italic"/>
              </a:rPr>
              <a:t>он</a:t>
            </a:r>
            <a:r>
              <a:rPr sz="2400" b="1" i="1" spc="25">
                <a:solidFill>
                  <a:srgbClr val="724524"/>
                </a:solidFill>
                <a:latin typeface="MUSCOA+Trebuchet MS Bold Italic"/>
                <a:cs typeface="MUSCOA+Trebuchet MS Bold Italic"/>
              </a:rPr>
              <a:t> </a:t>
            </a:r>
            <a:r>
              <a:rPr sz="2400" b="1" i="1">
                <a:solidFill>
                  <a:srgbClr val="724524"/>
                </a:solidFill>
                <a:latin typeface="MUSCOA+Trebuchet MS Bold Italic"/>
                <a:cs typeface="MUSCOA+Trebuchet MS Bold Italic"/>
              </a:rPr>
              <a:t>–</a:t>
            </a:r>
            <a:r>
              <a:rPr sz="2400" b="1" i="1" spc="-20">
                <a:solidFill>
                  <a:srgbClr val="724524"/>
                </a:solidFill>
                <a:latin typeface="MUSCOA+Trebuchet MS Bold Italic"/>
                <a:cs typeface="MUSCOA+Trebuchet MS Bold Italic"/>
              </a:rPr>
              <a:t> </a:t>
            </a:r>
            <a:r>
              <a:rPr sz="2400" b="1" i="1" spc="-11">
                <a:solidFill>
                  <a:srgbClr val="724524"/>
                </a:solidFill>
                <a:latin typeface="MUSCOA+Trebuchet MS Bold Italic"/>
                <a:cs typeface="MUSCOA+Trebuchet MS Bold Italic"/>
              </a:rPr>
              <a:t>хлебушек</a:t>
            </a:r>
            <a:r>
              <a:rPr sz="2400" b="1" i="1" spc="137">
                <a:solidFill>
                  <a:srgbClr val="724524"/>
                </a:solidFill>
                <a:latin typeface="MUSCOA+Trebuchet MS Bold Italic"/>
                <a:cs typeface="MUSCOA+Trebuchet MS Bold Italic"/>
              </a:rPr>
              <a:t> </a:t>
            </a:r>
            <a:r>
              <a:rPr sz="2400" b="1" i="1" spc="-16">
                <a:solidFill>
                  <a:srgbClr val="724524"/>
                </a:solidFill>
                <a:latin typeface="MUSCOA+Trebuchet MS Bold Italic"/>
                <a:cs typeface="MUSCOA+Trebuchet MS Bold Italic"/>
              </a:rPr>
              <a:t>душистый.</a:t>
            </a:r>
          </a:p>
          <a:p>
            <a:pPr marL="0" marR="0">
              <a:lnSpc>
                <a:spcPts val="2761"/>
              </a:lnSpc>
              <a:spcBef>
                <a:spcPts val="72"/>
              </a:spcBef>
              <a:spcAft>
                <a:spcPct val="0"/>
              </a:spcAft>
            </a:pPr>
            <a:r>
              <a:rPr sz="2400" b="1" i="1">
                <a:solidFill>
                  <a:srgbClr val="724524"/>
                </a:solidFill>
                <a:latin typeface="MUSCOA+Trebuchet MS Bold Italic"/>
                <a:cs typeface="MUSCOA+Trebuchet MS Bold Italic"/>
              </a:rPr>
              <a:t>Вот</a:t>
            </a:r>
            <a:r>
              <a:rPr sz="2400" b="1" i="1" spc="-60">
                <a:solidFill>
                  <a:srgbClr val="724524"/>
                </a:solidFill>
                <a:latin typeface="MUSCOA+Trebuchet MS Bold Italic"/>
                <a:cs typeface="MUSCOA+Trebuchet MS Bold Italic"/>
              </a:rPr>
              <a:t> </a:t>
            </a:r>
            <a:r>
              <a:rPr sz="2400" b="1" i="1">
                <a:solidFill>
                  <a:srgbClr val="724524"/>
                </a:solidFill>
                <a:latin typeface="MUSCOA+Trebuchet MS Bold Italic"/>
                <a:cs typeface="MUSCOA+Trebuchet MS Bold Italic"/>
              </a:rPr>
              <a:t>он</a:t>
            </a:r>
            <a:r>
              <a:rPr sz="2400" b="1" i="1" spc="36">
                <a:solidFill>
                  <a:srgbClr val="724524"/>
                </a:solidFill>
                <a:latin typeface="MUSCOA+Trebuchet MS Bold Italic"/>
                <a:cs typeface="MUSCOA+Trebuchet MS Bold Italic"/>
              </a:rPr>
              <a:t> </a:t>
            </a:r>
            <a:r>
              <a:rPr sz="2400" b="1" i="1">
                <a:solidFill>
                  <a:srgbClr val="724524"/>
                </a:solidFill>
                <a:latin typeface="MUSCOA+Trebuchet MS Bold Italic"/>
                <a:cs typeface="MUSCOA+Trebuchet MS Bold Italic"/>
              </a:rPr>
              <a:t>–</a:t>
            </a:r>
            <a:r>
              <a:rPr sz="2400" b="1" i="1" spc="-18">
                <a:solidFill>
                  <a:srgbClr val="724524"/>
                </a:solidFill>
                <a:latin typeface="MUSCOA+Trebuchet MS Bold Italic"/>
                <a:cs typeface="MUSCOA+Trebuchet MS Bold Italic"/>
              </a:rPr>
              <a:t> </a:t>
            </a:r>
            <a:r>
              <a:rPr sz="2400" b="1" i="1" spc="-21">
                <a:solidFill>
                  <a:srgbClr val="724524"/>
                </a:solidFill>
                <a:latin typeface="MUSCOA+Trebuchet MS Bold Italic"/>
                <a:cs typeface="MUSCOA+Trebuchet MS Bold Italic"/>
              </a:rPr>
              <a:t>теплый,</a:t>
            </a:r>
            <a:r>
              <a:rPr sz="2400" b="1" i="1" spc="215">
                <a:solidFill>
                  <a:srgbClr val="724524"/>
                </a:solidFill>
                <a:latin typeface="MUSCOA+Trebuchet MS Bold Italic"/>
                <a:cs typeface="MUSCOA+Trebuchet MS Bold Italic"/>
              </a:rPr>
              <a:t> </a:t>
            </a:r>
            <a:r>
              <a:rPr sz="2400" b="1" i="1" spc="-19">
                <a:solidFill>
                  <a:srgbClr val="724524"/>
                </a:solidFill>
                <a:latin typeface="MUSCOA+Trebuchet MS Bold Italic"/>
                <a:cs typeface="MUSCOA+Trebuchet MS Bold Italic"/>
              </a:rPr>
              <a:t>золотистый,</a:t>
            </a:r>
          </a:p>
          <a:p>
            <a:pPr marL="219455" marR="0">
              <a:lnSpc>
                <a:spcPts val="2764"/>
              </a:lnSpc>
              <a:spcBef>
                <a:spcPts val="118"/>
              </a:spcBef>
              <a:spcAft>
                <a:spcPct val="0"/>
              </a:spcAft>
            </a:pPr>
            <a:r>
              <a:rPr sz="2400" b="1" i="1">
                <a:solidFill>
                  <a:srgbClr val="724524"/>
                </a:solidFill>
                <a:latin typeface="MUSCOA+Trebuchet MS Bold Italic"/>
                <a:cs typeface="MUSCOA+Trebuchet MS Bold Italic"/>
              </a:rPr>
              <a:t>В </a:t>
            </a:r>
            <a:r>
              <a:rPr sz="2400" b="1" i="1" spc="-22">
                <a:solidFill>
                  <a:srgbClr val="724524"/>
                </a:solidFill>
                <a:latin typeface="MUSCOA+Trebuchet MS Bold Italic"/>
                <a:cs typeface="MUSCOA+Trebuchet MS Bold Italic"/>
              </a:rPr>
              <a:t>нем</a:t>
            </a:r>
            <a:r>
              <a:rPr sz="2400" b="1" i="1" spc="76">
                <a:solidFill>
                  <a:srgbClr val="724524"/>
                </a:solidFill>
                <a:latin typeface="MUSCOA+Trebuchet MS Bold Italic"/>
                <a:cs typeface="MUSCOA+Trebuchet MS Bold Italic"/>
              </a:rPr>
              <a:t> </a:t>
            </a:r>
            <a:r>
              <a:rPr sz="2400" b="1" i="1">
                <a:solidFill>
                  <a:srgbClr val="724524"/>
                </a:solidFill>
                <a:latin typeface="MUSCOA+Trebuchet MS Bold Italic"/>
                <a:cs typeface="MUSCOA+Trebuchet MS Bold Italic"/>
              </a:rPr>
              <a:t>–</a:t>
            </a:r>
            <a:r>
              <a:rPr sz="2400" b="1" i="1" spc="-18">
                <a:solidFill>
                  <a:srgbClr val="724524"/>
                </a:solidFill>
                <a:latin typeface="MUSCOA+Trebuchet MS Bold Italic"/>
                <a:cs typeface="MUSCOA+Trebuchet MS Bold Italic"/>
              </a:rPr>
              <a:t> </a:t>
            </a:r>
            <a:r>
              <a:rPr sz="2400" b="1" i="1">
                <a:solidFill>
                  <a:srgbClr val="724524"/>
                </a:solidFill>
                <a:latin typeface="MUSCOA+Trebuchet MS Bold Italic"/>
                <a:cs typeface="MUSCOA+Trebuchet MS Bold Italic"/>
              </a:rPr>
              <a:t>здоровье</a:t>
            </a:r>
            <a:r>
              <a:rPr sz="2400" b="1" i="1" spc="60">
                <a:solidFill>
                  <a:srgbClr val="724524"/>
                </a:solidFill>
                <a:latin typeface="MUSCOA+Trebuchet MS Bold Italic"/>
                <a:cs typeface="MUSCOA+Trebuchet MS Bold Italic"/>
              </a:rPr>
              <a:t> </a:t>
            </a:r>
            <a:r>
              <a:rPr sz="2400" b="1" i="1" spc="-27">
                <a:solidFill>
                  <a:srgbClr val="724524"/>
                </a:solidFill>
                <a:latin typeface="MUSCOA+Trebuchet MS Bold Italic"/>
                <a:cs typeface="MUSCOA+Trebuchet MS Bold Italic"/>
              </a:rPr>
              <a:t>наше,</a:t>
            </a:r>
            <a:r>
              <a:rPr sz="2400" b="1" i="1" spc="149">
                <a:solidFill>
                  <a:srgbClr val="724524"/>
                </a:solidFill>
                <a:latin typeface="MUSCOA+Trebuchet MS Bold Italic"/>
                <a:cs typeface="MUSCOA+Trebuchet MS Bold Italic"/>
              </a:rPr>
              <a:t> </a:t>
            </a:r>
            <a:r>
              <a:rPr sz="2400" b="1" i="1" spc="-26">
                <a:solidFill>
                  <a:srgbClr val="724524"/>
                </a:solidFill>
                <a:latin typeface="MUSCOA+Trebuchet MS Bold Italic"/>
                <a:cs typeface="MUSCOA+Trebuchet MS Bold Italic"/>
              </a:rPr>
              <a:t>сила,</a:t>
            </a:r>
          </a:p>
          <a:p>
            <a:pPr marL="567258" marR="0">
              <a:lnSpc>
                <a:spcPts val="2761"/>
              </a:lnSpc>
              <a:spcBef>
                <a:spcPts val="122"/>
              </a:spcBef>
              <a:spcAft>
                <a:spcPct val="0"/>
              </a:spcAft>
            </a:pPr>
            <a:r>
              <a:rPr sz="2400" b="1" i="1">
                <a:solidFill>
                  <a:srgbClr val="724524"/>
                </a:solidFill>
                <a:latin typeface="MUSCOA+Trebuchet MS Bold Italic"/>
                <a:cs typeface="MUSCOA+Trebuchet MS Bold Italic"/>
              </a:rPr>
              <a:t>В </a:t>
            </a:r>
            <a:r>
              <a:rPr sz="2400" b="1" i="1" spc="-23">
                <a:solidFill>
                  <a:srgbClr val="724524"/>
                </a:solidFill>
                <a:latin typeface="MUSCOA+Trebuchet MS Bold Italic"/>
                <a:cs typeface="MUSCOA+Trebuchet MS Bold Italic"/>
              </a:rPr>
              <a:t>нем</a:t>
            </a:r>
            <a:r>
              <a:rPr sz="2400" b="1" i="1" spc="78">
                <a:solidFill>
                  <a:srgbClr val="724524"/>
                </a:solidFill>
                <a:latin typeface="MUSCOA+Trebuchet MS Bold Italic"/>
                <a:cs typeface="MUSCOA+Trebuchet MS Bold Italic"/>
              </a:rPr>
              <a:t> </a:t>
            </a:r>
            <a:r>
              <a:rPr sz="2400" b="1" i="1">
                <a:solidFill>
                  <a:srgbClr val="724524"/>
                </a:solidFill>
                <a:latin typeface="MUSCOA+Trebuchet MS Bold Italic"/>
                <a:cs typeface="MUSCOA+Trebuchet MS Bold Italic"/>
              </a:rPr>
              <a:t>–</a:t>
            </a:r>
            <a:r>
              <a:rPr sz="2400" b="1" i="1" spc="-17">
                <a:solidFill>
                  <a:srgbClr val="724524"/>
                </a:solidFill>
                <a:latin typeface="MUSCOA+Trebuchet MS Bold Italic"/>
                <a:cs typeface="MUSCOA+Trebuchet MS Bold Italic"/>
              </a:rPr>
              <a:t> </a:t>
            </a:r>
            <a:r>
              <a:rPr sz="2400" b="1" i="1">
                <a:solidFill>
                  <a:srgbClr val="724524"/>
                </a:solidFill>
                <a:latin typeface="MUSCOA+Trebuchet MS Bold Italic"/>
                <a:cs typeface="MUSCOA+Trebuchet MS Bold Italic"/>
              </a:rPr>
              <a:t>чудесное</a:t>
            </a:r>
            <a:r>
              <a:rPr sz="2400" b="1" i="1" spc="68">
                <a:solidFill>
                  <a:srgbClr val="724524"/>
                </a:solidFill>
                <a:latin typeface="MUSCOA+Trebuchet MS Bold Italic"/>
                <a:cs typeface="MUSCOA+Trebuchet MS Bold Italic"/>
              </a:rPr>
              <a:t> </a:t>
            </a:r>
            <a:r>
              <a:rPr sz="2400" b="1" i="1" spc="-18">
                <a:solidFill>
                  <a:srgbClr val="724524"/>
                </a:solidFill>
                <a:latin typeface="MUSCOA+Trebuchet MS Bold Italic"/>
                <a:cs typeface="MUSCOA+Trebuchet MS Bold Italic"/>
              </a:rPr>
              <a:t>тепло.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181468" y="5819200"/>
            <a:ext cx="4013207" cy="7549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761"/>
              </a:lnSpc>
              <a:spcBef>
                <a:spcPct val="0"/>
              </a:spcBef>
              <a:spcAft>
                <a:spcPct val="0"/>
              </a:spcAft>
            </a:pPr>
            <a:r>
              <a:rPr sz="2400" b="1" i="1" spc="-15">
                <a:solidFill>
                  <a:srgbClr val="724524"/>
                </a:solidFill>
                <a:latin typeface="MUSCOA+Trebuchet MS Bold Italic"/>
                <a:cs typeface="MUSCOA+Trebuchet MS Bold Italic"/>
              </a:rPr>
              <a:t>Сколько</a:t>
            </a:r>
            <a:r>
              <a:rPr sz="2400" b="1" i="1" spc="84">
                <a:solidFill>
                  <a:srgbClr val="724524"/>
                </a:solidFill>
                <a:latin typeface="MUSCOA+Trebuchet MS Bold Italic"/>
                <a:cs typeface="MUSCOA+Trebuchet MS Bold Italic"/>
              </a:rPr>
              <a:t> </a:t>
            </a:r>
            <a:r>
              <a:rPr sz="2400" b="1" i="1">
                <a:solidFill>
                  <a:srgbClr val="724524"/>
                </a:solidFill>
                <a:latin typeface="MUSCOA+Trebuchet MS Bold Italic"/>
                <a:cs typeface="MUSCOA+Trebuchet MS Bold Italic"/>
              </a:rPr>
              <a:t>рук</a:t>
            </a:r>
            <a:r>
              <a:rPr sz="2400" b="1" i="1" spc="57">
                <a:solidFill>
                  <a:srgbClr val="724524"/>
                </a:solidFill>
                <a:latin typeface="MUSCOA+Trebuchet MS Bold Italic"/>
                <a:cs typeface="MUSCOA+Trebuchet MS Bold Italic"/>
              </a:rPr>
              <a:t> </a:t>
            </a:r>
            <a:r>
              <a:rPr sz="2400" b="1" i="1" spc="-11">
                <a:solidFill>
                  <a:srgbClr val="724524"/>
                </a:solidFill>
                <a:latin typeface="MUSCOA+Trebuchet MS Bold Italic"/>
                <a:cs typeface="MUSCOA+Trebuchet MS Bold Italic"/>
              </a:rPr>
              <a:t>его</a:t>
            </a:r>
            <a:r>
              <a:rPr sz="2400" b="1" i="1">
                <a:solidFill>
                  <a:srgbClr val="724524"/>
                </a:solidFill>
                <a:latin typeface="MUSCOA+Trebuchet MS Bold Italic"/>
                <a:cs typeface="MUSCOA+Trebuchet MS Bold Italic"/>
              </a:rPr>
              <a:t> </a:t>
            </a:r>
            <a:r>
              <a:rPr sz="2400" b="1" i="1" spc="-25">
                <a:solidFill>
                  <a:srgbClr val="724524"/>
                </a:solidFill>
                <a:latin typeface="MUSCOA+Trebuchet MS Bold Italic"/>
                <a:cs typeface="MUSCOA+Trebuchet MS Bold Italic"/>
              </a:rPr>
              <a:t>растило,</a:t>
            </a:r>
          </a:p>
          <a:p>
            <a:pPr marL="521855" marR="0">
              <a:lnSpc>
                <a:spcPts val="2761"/>
              </a:lnSpc>
              <a:spcBef>
                <a:spcPts val="70"/>
              </a:spcBef>
              <a:spcAft>
                <a:spcPct val="0"/>
              </a:spcAft>
            </a:pPr>
            <a:r>
              <a:rPr sz="2400" b="1" i="1" spc="-28">
                <a:solidFill>
                  <a:srgbClr val="724524"/>
                </a:solidFill>
                <a:latin typeface="MUSCOA+Trebuchet MS Bold Italic"/>
                <a:cs typeface="MUSCOA+Trebuchet MS Bold Italic"/>
              </a:rPr>
              <a:t>Охраняло,</a:t>
            </a:r>
            <a:r>
              <a:rPr sz="2400" b="1" i="1" spc="221">
                <a:solidFill>
                  <a:srgbClr val="724524"/>
                </a:solidFill>
                <a:latin typeface="MUSCOA+Trebuchet MS Bold Italic"/>
                <a:cs typeface="MUSCOA+Trebuchet MS Bold Italic"/>
              </a:rPr>
              <a:t> </a:t>
            </a:r>
            <a:r>
              <a:rPr sz="2400" b="1" i="1" spc="-14">
                <a:solidFill>
                  <a:srgbClr val="724524"/>
                </a:solidFill>
                <a:latin typeface="MUSCOA+Trebuchet MS Bold Italic"/>
                <a:cs typeface="MUSCOA+Trebuchet MS Bold Italic"/>
              </a:rPr>
              <a:t>берегло</a:t>
            </a:r>
            <a:r>
              <a:rPr sz="2400" b="1">
                <a:solidFill>
                  <a:srgbClr val="724524"/>
                </a:solidFill>
                <a:latin typeface="INMAGD+Trebuchet MS Bold"/>
                <a:cs typeface="INMAGD+Trebuchet MS Bold"/>
              </a:rPr>
              <a:t>!</a:t>
            </a:r>
          </a:p>
        </p:txBody>
      </p:sp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4401" y="0"/>
            <a:ext cx="9127976" cy="67413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512" y="243069"/>
            <a:ext cx="3422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Музей хлеба в Костроме</a:t>
            </a:r>
            <a:endParaRPr lang="ru-RU">
              <a:solidFill>
                <a:schemeClr val="accent2">
                  <a:lumMod val="75000"/>
                </a:schemeClr>
              </a:solidFill>
              <a:latin typeface="Arial Black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4873401"/>
      </p:ext>
    </p:extLst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572607"/>
      </p:ext>
    </p:extLst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25361"/>
            <a:ext cx="9144001" cy="6832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840440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980728"/>
            <a:ext cx="69925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обогащение социального опыта через знакомство с процессом </a:t>
            </a:r>
          </a:p>
          <a:p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выращивания хлеба</a:t>
            </a: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1988840"/>
            <a:ext cx="727280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Формировать представления детей о процессе выращивания и изготовления хлеба.</a:t>
            </a:r>
          </a:p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Познакомить с разнообразием хлебобулочных изделий.</a:t>
            </a:r>
          </a:p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Активизировать словарь детей</a:t>
            </a:r>
            <a:r>
              <a:rPr lang="ru-RU" spc="-14">
                <a:solidFill>
                  <a:srgbClr val="000000"/>
                </a:solidFill>
                <a:latin typeface="KIKBFI+Arial Unicode MS"/>
                <a:cs typeface="KIKBFI+Arial Unicode MS"/>
              </a:rPr>
              <a:t> </a:t>
            </a:r>
            <a:r>
              <a:rPr lang="ru-RU" spc="-14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новыми словами: </a:t>
            </a:r>
            <a:r>
              <a:rPr lang="ru-RU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хлебороб</a:t>
            </a:r>
            <a:r>
              <a:rPr lang="ru-RU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pc="52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pc="52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pc="-1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комбайн, сеялка, пекарня, мельница, элеватор.</a:t>
            </a:r>
            <a:endParaRPr lang="ru-RU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Обогатить знания детей о новых профессиях: комбайнер, </a:t>
            </a:r>
          </a:p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пекарь, хлебороб</a:t>
            </a:r>
          </a:p>
          <a:p>
            <a:pPr lvl="0">
              <a:lnSpc>
                <a:spcPts val="2375"/>
              </a:lnSpc>
            </a:pP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</a:t>
            </a:r>
            <a:r>
              <a:rPr lang="ru-RU" spc="94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pc="5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pc="-15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ru-RU" spc="44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pc="-13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бережное</a:t>
            </a:r>
            <a:r>
              <a:rPr lang="ru-RU" spc="117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pc="-18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отношение</a:t>
            </a:r>
            <a:r>
              <a:rPr lang="ru-RU" spc="194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хлебу,</a:t>
            </a:r>
            <a:r>
              <a:rPr lang="ru-RU" spc="-26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pc="-1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труду</a:t>
            </a:r>
            <a:r>
              <a:rPr lang="ru-RU" spc="6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pc="61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ts val="2375"/>
              </a:lnSpc>
            </a:pPr>
            <a:r>
              <a:rPr lang="ru-RU" spc="-1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людей</a:t>
            </a:r>
            <a:r>
              <a:rPr lang="ru-RU" spc="11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pc="-3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выращивающих</a:t>
            </a:r>
            <a:endParaRPr lang="ru-RU" spc="-3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7438477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rcRect l="3538" t="5900" r="4327" b="6951"/>
          <a:stretch>
            <a:fillRect/>
          </a:stretch>
        </p:blipFill>
        <p:spPr>
          <a:xfrm>
            <a:off x="19012" y="18017"/>
            <a:ext cx="9124988" cy="6839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740127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3572" y="-1"/>
            <a:ext cx="9151144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776061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3215537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4191" y="0"/>
            <a:ext cx="91511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091531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0850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20615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17334"/>
            <a:ext cx="9144000" cy="6830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821694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09" y="-452898"/>
            <a:ext cx="9124182" cy="7310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865464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Theme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19</Paragraphs>
  <Slides>15</Slides>
  <Notes>0</Notes>
  <TotalTime>99</TotalTime>
  <HiddenSlides>0</HiddenSlides>
  <MMClips>0</MMClips>
  <ScaleCrop>0</ScaleCrop>
  <HeadingPairs>
    <vt:vector baseType="variant" size="6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baseType="lpstr" size="23">
      <vt:lpstr>Arial</vt:lpstr>
      <vt:lpstr>Calibri</vt:lpstr>
      <vt:lpstr>Times New Roman</vt:lpstr>
      <vt:lpstr>KIKBFI+Arial Unicode MS</vt:lpstr>
      <vt:lpstr>MUSCOA+Trebuchet MS Bold Italic</vt:lpstr>
      <vt:lpstr>INMAGD+Trebuchet MS Bold</vt:lpstr>
      <vt:lpstr>Arial Black</vt:lpstr>
      <vt:lpstr>Theme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Presentation PowerPoint</dc:title>
  <dc:creator>doc2pdf</dc:creator>
  <cp:lastModifiedBy>USER</cp:lastModifiedBy>
  <cp:revision>24</cp:revision>
  <dcterms:modified xsi:type="dcterms:W3CDTF">2023-10-07T17:39:39Z</dcterms:modified>
</cp:coreProperties>
</file>