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70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C72706-961E-46F9-8780-8B3FE62DE3E5}" type="datetimeFigureOut">
              <a:rPr lang="ru-RU" smtClean="0"/>
              <a:t>08.10.2023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505930-F275-4E44-AB84-C69FFF7A51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81875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505930-F275-4E44-AB84-C69FFF7A515C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81887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505930-F275-4E44-AB84-C69FFF7A515C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4667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140968"/>
            <a:ext cx="9252520" cy="388282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8D32B-F5FA-49AD-9E4B-6057CDC9A84A}" type="datetimeFigureOut">
              <a:rPr lang="ru-RU" smtClean="0"/>
              <a:t>08.10.2023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09176-3F5F-4043-B3D6-FCE58769EA2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Рамка 7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213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7073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8D32B-F5FA-49AD-9E4B-6057CDC9A84A}" type="datetimeFigureOut">
              <a:rPr lang="ru-RU" smtClean="0"/>
              <a:t>08.10.2023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09176-3F5F-4043-B3D6-FCE58769EA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1447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8D32B-F5FA-49AD-9E4B-6057CDC9A84A}" type="datetimeFigureOut">
              <a:rPr lang="ru-RU" smtClean="0"/>
              <a:t>08.10.2023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09176-3F5F-4043-B3D6-FCE58769EA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38568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504" y="4367658"/>
            <a:ext cx="3096344" cy="249922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8D32B-F5FA-49AD-9E4B-6057CDC9A84A}" type="datetimeFigureOut">
              <a:rPr lang="ru-RU" smtClean="0"/>
              <a:t>08.10.2023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09176-3F5F-4043-B3D6-FCE58769EA2F}" type="slidenum">
              <a:rPr lang="ru-RU" smtClean="0"/>
              <a:t>‹#›</a:t>
            </a:fld>
            <a:endParaRPr lang="ru-RU"/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213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2345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8D32B-F5FA-49AD-9E4B-6057CDC9A84A}" type="datetimeFigureOut">
              <a:rPr lang="ru-RU" smtClean="0"/>
              <a:t>08.10.2023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09176-3F5F-4043-B3D6-FCE58769EA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9607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8D32B-F5FA-49AD-9E4B-6057CDC9A84A}" type="datetimeFigureOut">
              <a:rPr lang="ru-RU" smtClean="0"/>
              <a:t>08.10.2023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09176-3F5F-4043-B3D6-FCE58769EA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5596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8D32B-F5FA-49AD-9E4B-6057CDC9A84A}" type="datetimeFigureOut">
              <a:rPr lang="ru-RU" smtClean="0"/>
              <a:t>08.10.2023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09176-3F5F-4043-B3D6-FCE58769EA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8285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40352" y="6013229"/>
            <a:ext cx="1320800" cy="84477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20" y="4293096"/>
            <a:ext cx="1954148" cy="26586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8D32B-F5FA-49AD-9E4B-6057CDC9A84A}" type="datetimeFigureOut">
              <a:rPr lang="ru-RU" smtClean="0"/>
              <a:t>08.10.2023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09176-3F5F-4043-B3D6-FCE58769EA2F}" type="slidenum">
              <a:rPr lang="ru-RU" smtClean="0"/>
              <a:t>‹#›</a:t>
            </a:fld>
            <a:endParaRPr lang="ru-RU"/>
          </a:p>
        </p:txBody>
      </p:sp>
      <p:sp>
        <p:nvSpPr>
          <p:cNvPr id="6" name="Рамка 5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213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63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31670"/>
            <a:ext cx="4026024" cy="2526330"/>
          </a:xfrm>
          <a:prstGeom prst="rect">
            <a:avLst/>
          </a:prstGeom>
        </p:spPr>
      </p:pic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8D32B-F5FA-49AD-9E4B-6057CDC9A84A}" type="datetimeFigureOut">
              <a:rPr lang="ru-RU" smtClean="0"/>
              <a:t>08.10.2023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09176-3F5F-4043-B3D6-FCE58769EA2F}" type="slidenum">
              <a:rPr lang="ru-RU" smtClean="0"/>
              <a:t>‹#›</a:t>
            </a:fld>
            <a:endParaRPr lang="ru-RU"/>
          </a:p>
        </p:txBody>
      </p:sp>
      <p:sp>
        <p:nvSpPr>
          <p:cNvPr id="5" name="Рамка 4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213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057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8D32B-F5FA-49AD-9E4B-6057CDC9A84A}" type="datetimeFigureOut">
              <a:rPr lang="ru-RU" smtClean="0"/>
              <a:t>08.10.2023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09176-3F5F-4043-B3D6-FCE58769EA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37513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8D32B-F5FA-49AD-9E4B-6057CDC9A84A}" type="datetimeFigureOut">
              <a:rPr lang="ru-RU" smtClean="0"/>
              <a:t>08.10.2023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09176-3F5F-4043-B3D6-FCE58769EA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0276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8D32B-F5FA-49AD-9E4B-6057CDC9A84A}" type="datetimeFigureOut">
              <a:rPr lang="ru-RU" smtClean="0"/>
              <a:t>08.10.2023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F09176-3F5F-4043-B3D6-FCE58769EA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7246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«Город в Западной Сибири»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5696" y="1196752"/>
            <a:ext cx="5338688" cy="3559126"/>
          </a:xfrm>
        </p:spPr>
      </p:pic>
      <p:sp>
        <p:nvSpPr>
          <p:cNvPr id="5" name="TextBox 4"/>
          <p:cNvSpPr txBox="1"/>
          <p:nvPr/>
        </p:nvSpPr>
        <p:spPr>
          <a:xfrm>
            <a:off x="5292080" y="5445224"/>
            <a:ext cx="35283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Дмитренко Е.Б</a:t>
            </a:r>
          </a:p>
          <a:p>
            <a:r>
              <a:rPr lang="ru-RU" dirty="0" smtClean="0"/>
              <a:t>Тихонова Р.Р.</a:t>
            </a:r>
          </a:p>
          <a:p>
            <a:r>
              <a:rPr lang="ru-RU" dirty="0" smtClean="0"/>
              <a:t>Воспитали группы № 23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2556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04664"/>
            <a:ext cx="8291264" cy="57214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работы над проектом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>
              <a:buAutoNum type="arabicPeriod"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Подготовительный этап</a:t>
            </a:r>
          </a:p>
          <a:p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Беседа «Город в западной Сибири ».</a:t>
            </a:r>
          </a:p>
          <a:p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Сбор материала.</a:t>
            </a:r>
          </a:p>
          <a:p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цели и задач проекта.</a:t>
            </a:r>
          </a:p>
          <a:p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 этапов работы.</a:t>
            </a:r>
          </a:p>
          <a:p>
            <a:pPr marL="514350" lvl="0" indent="-514350">
              <a:buAutoNum type="arabicPeriod"/>
            </a:pPr>
            <a:endParaRPr lang="ru-RU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8690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04664"/>
            <a:ext cx="8291264" cy="5721499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Практический этап.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6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детьми: </a:t>
            </a:r>
            <a:r>
              <a:rPr lang="ru-RU" sz="26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Художественно-изобразительная деятельность, беседы, чтение </a:t>
            </a:r>
            <a:r>
              <a:rPr lang="ru-RU" sz="26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стихотворений о </a:t>
            </a:r>
            <a:r>
              <a:rPr lang="ru-RU" sz="26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родном городе. </a:t>
            </a:r>
            <a:r>
              <a:rPr lang="ru-RU" sz="26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6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роведение </a:t>
            </a:r>
            <a:r>
              <a:rPr lang="ru-RU" sz="26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НОД, пальчиковых, дидактических, подвижных, хороводных игр с воспитанниками, просмотр презентации,  оформление группового альбома </a:t>
            </a:r>
            <a:r>
              <a:rPr lang="ru-RU" sz="26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«Мой родной город»</a:t>
            </a:r>
            <a:endParaRPr lang="ru-RU" sz="26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6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</a:t>
            </a:r>
            <a:r>
              <a:rPr lang="ru-RU" sz="26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родителями: проведение мастер-класс по </a:t>
            </a:r>
            <a:r>
              <a:rPr lang="ru-RU" sz="2600" b="1" i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бисероплетению</a:t>
            </a:r>
            <a:r>
              <a:rPr lang="ru-RU" sz="26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</a:t>
            </a:r>
            <a:r>
              <a:rPr lang="ru-RU" sz="2600" b="1" i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Демедюк</a:t>
            </a:r>
            <a:r>
              <a:rPr lang="ru-RU" sz="26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Г.А.</a:t>
            </a:r>
            <a:endParaRPr lang="ru-RU" sz="26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078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04664"/>
            <a:ext cx="8291264" cy="57214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3.Заключительный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картотек: стихов, </a:t>
            </a:r>
            <a:r>
              <a:rPr lang="ru-RU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физминуток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дидактических игр;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картотеки сценариев НОД по теме проекта;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Выставки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рисунков, аппликаций  детей и родителей.</a:t>
            </a:r>
          </a:p>
        </p:txBody>
      </p:sp>
    </p:spTree>
    <p:extLst>
      <p:ext uri="{BB962C8B-B14F-4D97-AF65-F5344CB8AC3E}">
        <p14:creationId xmlns:p14="http://schemas.microsoft.com/office/powerpoint/2010/main" val="3202069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 проекта: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информационный, поисково-исследовательский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 проекта: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творческий.</a:t>
            </a:r>
            <a:b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Продолжительность: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долгосрочный</a:t>
            </a:r>
            <a:b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 реализации: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1год.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9380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Участники: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дети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старшей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группы, воспитатели,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родители.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 участников: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5-6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года.</a:t>
            </a:r>
          </a:p>
        </p:txBody>
      </p:sp>
    </p:spTree>
    <p:extLst>
      <p:ext uri="{BB962C8B-B14F-4D97-AF65-F5344CB8AC3E}">
        <p14:creationId xmlns:p14="http://schemas.microsoft.com/office/powerpoint/2010/main" val="1099615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</a:p>
          <a:p>
            <a:pPr marL="0" indent="0" algn="just">
              <a:buNone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любви и уважения к родному городу является важнейшей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составляющей нравственно-патриотического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воспитания. Чтобы воспитать патриотов своего города,</a:t>
            </a:r>
          </a:p>
          <a:p>
            <a:pPr marL="0" indent="0" algn="just">
              <a:buNone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надо его знать. Основы патриотизма начинают формироваться в дошкольном возрасте.</a:t>
            </a:r>
          </a:p>
          <a:p>
            <a:pPr marL="0" indent="0" algn="just">
              <a:buNone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Фундаментом патриотизма по праву рассматривается целенаправленное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ознакомление детей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родным городом. Дошкольное детство можно назвать порой ежедневных</a:t>
            </a:r>
          </a:p>
          <a:p>
            <a:pPr marL="0" indent="0" algn="just">
              <a:buNone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открытий. Взрослым следует дарить детям радость этих открытий, наполнив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их воспитательным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содержанием, которые должны способствовать формированию</a:t>
            </a:r>
          </a:p>
          <a:p>
            <a:pPr marL="0" indent="0" algn="just">
              <a:buNone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нравственных основ и чувства патриотизма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4094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Проблема.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Какими средствами и способами дать детям знания о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родном городе?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1621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60648"/>
            <a:ext cx="8363272" cy="58655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уважительное отношение к родному городу, расширять представление 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 о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том, что родной город славен своей историей, достопримечательностями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проекта.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Расширять представления детей о достопримечательностях своего города, </a:t>
            </a:r>
            <a:r>
              <a:rPr lang="ru-RU" sz="22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названиях </a:t>
            </a:r>
            <a:r>
              <a:rPr lang="ru-RU" sz="2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улиц и его исторических памятниках.</a:t>
            </a:r>
          </a:p>
          <a:p>
            <a:r>
              <a:rPr lang="ru-RU" sz="22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 </a:t>
            </a:r>
            <a:r>
              <a:rPr lang="ru-RU" sz="2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символикой нашего города: флаг, герб.</a:t>
            </a:r>
          </a:p>
          <a:p>
            <a:r>
              <a:rPr lang="ru-RU" sz="22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</a:t>
            </a:r>
            <a:r>
              <a:rPr lang="ru-RU" sz="2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любовь к родному городу, умение видеть прекрасное, гордиться им.</a:t>
            </a:r>
          </a:p>
          <a:p>
            <a:r>
              <a:rPr lang="ru-RU" sz="22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</a:t>
            </a:r>
            <a:r>
              <a:rPr lang="ru-RU" sz="2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чувство гордости за своих земляков, которые прославили свой город.</a:t>
            </a:r>
          </a:p>
          <a:p>
            <a:r>
              <a:rPr lang="ru-RU" sz="22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активному вовлечению родителей в совместную деятельность </a:t>
            </a:r>
            <a:r>
              <a:rPr lang="ru-RU" sz="22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ребёнком </a:t>
            </a:r>
            <a:r>
              <a:rPr lang="ru-RU" sz="2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условиях семьи и детского сада.</a:t>
            </a:r>
          </a:p>
          <a:p>
            <a:pPr marL="0" indent="0">
              <a:buNone/>
            </a:pPr>
            <a:endParaRPr lang="ru-RU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7730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76672"/>
            <a:ext cx="8291264" cy="5649491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Предполагаемый результат</a:t>
            </a:r>
            <a:r>
              <a:rPr lang="ru-RU" dirty="0" smtClean="0"/>
              <a:t> 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Освоение доступных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знаний об истории возникновения родного города.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Активное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детей и родителей в различных видах деятельности ( конкурсах,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выставках, мероприятиях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5524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04664"/>
            <a:ext cx="8219256" cy="5721499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и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организационной образовательной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деятельности:</a:t>
            </a:r>
          </a:p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беседы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детьми;</a:t>
            </a:r>
          </a:p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целевые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прогулки;</a:t>
            </a:r>
          </a:p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игры;</a:t>
            </a:r>
          </a:p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фотоальбомов, буклетов;</a:t>
            </a:r>
          </a:p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посещение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музейно-выставочного центра;</a:t>
            </a:r>
          </a:p>
          <a:p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рганизация выставок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детских работ;</a:t>
            </a:r>
          </a:p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викторина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«Когалым – город, который я знаю»;</a:t>
            </a:r>
          </a:p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мастер-классов по </a:t>
            </a:r>
            <a:r>
              <a:rPr lang="ru-RU" sz="24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бисероплетению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детьми и родителями</a:t>
            </a:r>
          </a:p>
          <a:p>
            <a:endParaRPr lang="ru-RU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9130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332656"/>
            <a:ext cx="8291264" cy="57935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по работе с родителями: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Повысить компетентность родителей по теме проектной недели; </a:t>
            </a:r>
            <a:br>
              <a:rPr lang="ru-RU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-Привлечь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семьи к участию в воспитательном процессе на основе педагогического сотрудничества; </a:t>
            </a:r>
          </a:p>
          <a:p>
            <a:pPr marL="0" indent="0">
              <a:buNone/>
            </a:pP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Рисование дома, вместе с детьми, рисунков на тему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«Мой любимый город»;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 Обогащать знания детей при чтении дома детям стихов и рассказов о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родном городе;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 Подготовка консультации для родителей.</a:t>
            </a:r>
          </a:p>
        </p:txBody>
      </p:sp>
    </p:spTree>
    <p:extLst>
      <p:ext uri="{BB962C8B-B14F-4D97-AF65-F5344CB8AC3E}">
        <p14:creationId xmlns:p14="http://schemas.microsoft.com/office/powerpoint/2010/main" val="2604189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351</Words>
  <Application>Microsoft Office PowerPoint</Application>
  <PresentationFormat>Экран (4:3)</PresentationFormat>
  <Paragraphs>52</Paragraphs>
  <Slides>12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Тема Office</vt:lpstr>
      <vt:lpstr>«Город в Западной Сибири»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«Город 2»</dc:title>
  <dc:creator>Ольга</dc:creator>
  <cp:lastModifiedBy>XxX</cp:lastModifiedBy>
  <cp:revision>8</cp:revision>
  <dcterms:created xsi:type="dcterms:W3CDTF">2016-07-11T18:47:41Z</dcterms:created>
  <dcterms:modified xsi:type="dcterms:W3CDTF">2023-10-07T22:01:20Z</dcterms:modified>
</cp:coreProperties>
</file>