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63" r:id="rId3"/>
    <p:sldId id="262" r:id="rId4"/>
    <p:sldId id="264" r:id="rId5"/>
    <p:sldId id="260" r:id="rId6"/>
    <p:sldId id="265" r:id="rId7"/>
    <p:sldId id="266" r:id="rId8"/>
    <p:sldId id="267" r:id="rId9"/>
    <p:sldId id="268" r:id="rId10"/>
    <p:sldId id="269" r:id="rId11"/>
    <p:sldId id="270" r:id="rId12"/>
    <p:sldId id="272" r:id="rId13"/>
    <p:sldId id="273" r:id="rId14"/>
    <p:sldId id="271" r:id="rId15"/>
  </p:sldIdLst>
  <p:sldSz cx="9144000" cy="6858000" type="screen4x3"/>
  <p:notesSz cx="6858000" cy="9144000"/>
  <p:custDataLst>
    <p:tags r:id="rId18"/>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74A"/>
    <a:srgbClr val="3399FF"/>
    <a:srgbClr val="666699"/>
    <a:srgbClr val="E590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autoAdjust="0"/>
    <p:restoredTop sz="84583" autoAdjust="0"/>
  </p:normalViewPr>
  <p:slideViewPr>
    <p:cSldViewPr>
      <p:cViewPr varScale="1">
        <p:scale>
          <a:sx n="95" d="100"/>
          <a:sy n="95" d="100"/>
        </p:scale>
        <p:origin x="166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8" d="100"/>
          <a:sy n="68" d="100"/>
        </p:scale>
        <p:origin x="-349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86663A1-BE93-4F19-BCAE-33E954C20B2B}" type="datetimeFigureOut">
              <a:rPr lang="ru-RU" smtClean="0"/>
              <a:t>08.10.2023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40DF26E-F902-4582-B614-0C9EE35F2135}" type="slidenum">
              <a:rPr lang="ru-RU" smtClean="0"/>
              <a:t>‹#›</a:t>
            </a:fld>
            <a:endParaRPr lang="ru-RU"/>
          </a:p>
        </p:txBody>
      </p:sp>
    </p:spTree>
    <p:extLst>
      <p:ext uri="{BB962C8B-B14F-4D97-AF65-F5344CB8AC3E}">
        <p14:creationId xmlns:p14="http://schemas.microsoft.com/office/powerpoint/2010/main" val="4043283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0C0431-2448-4DC3-AF70-2785FBE2C445}" type="datetimeFigureOut">
              <a:rPr lang="ru-RU" smtClean="0"/>
              <a:t>08.10.2023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4341FE-AE5C-47F1-8FD8-47C4A673A802}" type="slidenum">
              <a:rPr lang="ru-RU" smtClean="0"/>
              <a:t>‹#›</a:t>
            </a:fld>
            <a:endParaRPr lang="ru-RU"/>
          </a:p>
        </p:txBody>
      </p:sp>
    </p:spTree>
    <p:extLst>
      <p:ext uri="{BB962C8B-B14F-4D97-AF65-F5344CB8AC3E}">
        <p14:creationId xmlns:p14="http://schemas.microsoft.com/office/powerpoint/2010/main" val="202611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presentation-creation.ru/powerpoint-templates.html"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dirty="0"/>
              <a:t>Оригинальные шаблоны для презентаций: </a:t>
            </a:r>
            <a:r>
              <a:rPr lang="ru-RU" sz="1200" dirty="0">
                <a:hlinkClick r:id="rId3"/>
              </a:rPr>
              <a:t>https://presentation-creation.ru/powerpoint-templates.html</a:t>
            </a:r>
            <a:r>
              <a:rPr lang="en-US" sz="1200" dirty="0"/>
              <a:t> </a:t>
            </a:r>
            <a:endParaRPr lang="ru-RU" sz="1200" dirty="0"/>
          </a:p>
          <a:p>
            <a:r>
              <a:rPr lang="ru-RU" sz="1200" dirty="0"/>
              <a:t>Бесплатно и без регистрации.</a:t>
            </a:r>
          </a:p>
          <a:p>
            <a:endParaRPr lang="ru-RU" dirty="0"/>
          </a:p>
        </p:txBody>
      </p:sp>
      <p:sp>
        <p:nvSpPr>
          <p:cNvPr id="4" name="Номер слайда 3"/>
          <p:cNvSpPr>
            <a:spLocks noGrp="1"/>
          </p:cNvSpPr>
          <p:nvPr>
            <p:ph type="sldNum" sz="quarter" idx="10"/>
          </p:nvPr>
        </p:nvSpPr>
        <p:spPr/>
        <p:txBody>
          <a:bodyPr/>
          <a:lstStyle/>
          <a:p>
            <a:fld id="{D74341FE-AE5C-47F1-8FD8-47C4A673A802}" type="slidenum">
              <a:rPr lang="ru-RU" smtClean="0"/>
              <a:t>1</a:t>
            </a:fld>
            <a:endParaRPr lang="ru-RU"/>
          </a:p>
        </p:txBody>
      </p:sp>
    </p:spTree>
    <p:extLst>
      <p:ext uri="{BB962C8B-B14F-4D97-AF65-F5344CB8AC3E}">
        <p14:creationId xmlns:p14="http://schemas.microsoft.com/office/powerpoint/2010/main" val="42216144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16" y="980728"/>
            <a:ext cx="6517232" cy="1368152"/>
          </a:xfrm>
        </p:spPr>
        <p:txBody>
          <a:bodyPr/>
          <a:lstStyle>
            <a:lvl1pPr>
              <a:defRPr b="1">
                <a:solidFill>
                  <a:schemeClr val="accent4">
                    <a:lumMod val="50000"/>
                  </a:schemeClr>
                </a:solidFill>
                <a:effectLst>
                  <a:outerShdw blurRad="38100" dist="38100" dir="2700000" algn="tl">
                    <a:srgbClr val="000000">
                      <a:alpha val="43137"/>
                    </a:srgbClr>
                  </a:outerShdw>
                </a:effectLst>
              </a:defRPr>
            </a:lvl1pPr>
          </a:lstStyle>
          <a:p>
            <a:r>
              <a:rPr lang="ru-RU" dirty="0"/>
              <a:t>Образец</a:t>
            </a:r>
            <a:r>
              <a:rPr lang="en-US" dirty="0"/>
              <a:t> </a:t>
            </a:r>
            <a:r>
              <a:rPr lang="ru-RU" dirty="0"/>
              <a:t>заголовка</a:t>
            </a:r>
          </a:p>
        </p:txBody>
      </p:sp>
      <p:sp>
        <p:nvSpPr>
          <p:cNvPr id="4" name="Дата 3"/>
          <p:cNvSpPr>
            <a:spLocks noGrp="1"/>
          </p:cNvSpPr>
          <p:nvPr>
            <p:ph type="dt" sz="half" idx="10"/>
          </p:nvPr>
        </p:nvSpPr>
        <p:spPr/>
        <p:txBody>
          <a:bodyPr/>
          <a:lstStyle>
            <a:lvl1pPr>
              <a:defRPr>
                <a:solidFill>
                  <a:schemeClr val="accent4">
                    <a:lumMod val="50000"/>
                  </a:schemeClr>
                </a:solidFill>
              </a:defRPr>
            </a:lvl1pPr>
          </a:lstStyle>
          <a:p>
            <a:fld id="{A5E48A96-E1BB-4C8F-80B2-32A47A48A9D5}" type="datetimeFigureOut">
              <a:rPr lang="ru-RU" smtClean="0"/>
              <a:pPr/>
              <a:t>08.10.2023</a:t>
            </a:fld>
            <a:endParaRPr lang="ru-RU"/>
          </a:p>
        </p:txBody>
      </p:sp>
      <p:sp>
        <p:nvSpPr>
          <p:cNvPr id="5" name="Нижний колонтитул 4"/>
          <p:cNvSpPr>
            <a:spLocks noGrp="1"/>
          </p:cNvSpPr>
          <p:nvPr>
            <p:ph type="ftr" sz="quarter" idx="11"/>
          </p:nvPr>
        </p:nvSpPr>
        <p:spPr/>
        <p:txBody>
          <a:bodyPr/>
          <a:lstStyle>
            <a:lvl1pPr>
              <a:defRPr>
                <a:solidFill>
                  <a:schemeClr val="accent4">
                    <a:lumMod val="50000"/>
                  </a:schemeClr>
                </a:solidFill>
              </a:defRPr>
            </a:lvl1pPr>
          </a:lstStyle>
          <a:p>
            <a:endParaRPr lang="ru-RU" dirty="0"/>
          </a:p>
        </p:txBody>
      </p:sp>
      <p:sp>
        <p:nvSpPr>
          <p:cNvPr id="6" name="Номер слайда 5"/>
          <p:cNvSpPr>
            <a:spLocks noGrp="1"/>
          </p:cNvSpPr>
          <p:nvPr>
            <p:ph type="sldNum" sz="quarter" idx="12"/>
          </p:nvPr>
        </p:nvSpPr>
        <p:spPr/>
        <p:txBody>
          <a:bodyPr/>
          <a:lstStyle>
            <a:lvl1pPr>
              <a:defRPr>
                <a:solidFill>
                  <a:schemeClr val="accent4">
                    <a:lumMod val="5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515642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1">
                    <a:lumMod val="50000"/>
                  </a:schemeClr>
                </a:solidFill>
              </a:defRPr>
            </a:lvl1pPr>
          </a:lstStyle>
          <a:p>
            <a:r>
              <a:rPr lang="ru-RU" dirty="0"/>
              <a:t>Образец заголовка</a:t>
            </a:r>
          </a:p>
        </p:txBody>
      </p:sp>
      <p:sp>
        <p:nvSpPr>
          <p:cNvPr id="3" name="Вертикальный текст 2"/>
          <p:cNvSpPr>
            <a:spLocks noGrp="1"/>
          </p:cNvSpPr>
          <p:nvPr>
            <p:ph type="body" orient="vert" idx="1"/>
          </p:nvPr>
        </p:nvSpPr>
        <p:spPr/>
        <p:txBody>
          <a:bodyPr vert="eaVert"/>
          <a:lstStyle>
            <a:lvl1pPr>
              <a:defRPr>
                <a:solidFill>
                  <a:schemeClr val="accent6">
                    <a:lumMod val="60000"/>
                    <a:lumOff val="40000"/>
                  </a:schemeClr>
                </a:solidFill>
              </a:defRPr>
            </a:lvl1pPr>
            <a:lvl2pPr>
              <a:defRPr>
                <a:solidFill>
                  <a:schemeClr val="accent6">
                    <a:lumMod val="60000"/>
                    <a:lumOff val="40000"/>
                  </a:schemeClr>
                </a:solidFill>
              </a:defRPr>
            </a:lvl2pPr>
            <a:lvl3pPr>
              <a:defRPr>
                <a:solidFill>
                  <a:schemeClr val="accent6">
                    <a:lumMod val="60000"/>
                    <a:lumOff val="40000"/>
                  </a:schemeClr>
                </a:solidFill>
              </a:defRPr>
            </a:lvl3pPr>
            <a:lvl4pPr>
              <a:defRPr>
                <a:solidFill>
                  <a:schemeClr val="accent6">
                    <a:lumMod val="60000"/>
                    <a:lumOff val="40000"/>
                  </a:schemeClr>
                </a:solidFill>
              </a:defRPr>
            </a:lvl4pPr>
            <a:lvl5pPr>
              <a:defRPr>
                <a:solidFill>
                  <a:schemeClr val="accent6">
                    <a:lumMod val="60000"/>
                    <a:lumOff val="40000"/>
                  </a:schemeClr>
                </a:solidFill>
              </a:defRPr>
            </a:lvl5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4" name="Дата 3"/>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08.10.2023</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1078804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defRPr>
                <a:solidFill>
                  <a:schemeClr val="accent6">
                    <a:lumMod val="60000"/>
                    <a:lumOff val="40000"/>
                  </a:schemeClr>
                </a:solidFill>
              </a:defRPr>
            </a:lvl1pPr>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lvl1pPr>
              <a:defRPr>
                <a:solidFill>
                  <a:schemeClr val="accent6">
                    <a:lumMod val="60000"/>
                    <a:lumOff val="40000"/>
                  </a:schemeClr>
                </a:solidFill>
              </a:defRPr>
            </a:lvl1pPr>
            <a:lvl2pPr>
              <a:defRPr>
                <a:solidFill>
                  <a:schemeClr val="accent6">
                    <a:lumMod val="60000"/>
                    <a:lumOff val="40000"/>
                  </a:schemeClr>
                </a:solidFill>
              </a:defRPr>
            </a:lvl2pPr>
            <a:lvl3pPr>
              <a:defRPr>
                <a:solidFill>
                  <a:schemeClr val="accent6">
                    <a:lumMod val="60000"/>
                    <a:lumOff val="40000"/>
                  </a:schemeClr>
                </a:solidFill>
              </a:defRPr>
            </a:lvl3pPr>
            <a:lvl4pPr>
              <a:defRPr>
                <a:solidFill>
                  <a:schemeClr val="accent6">
                    <a:lumMod val="60000"/>
                    <a:lumOff val="40000"/>
                  </a:schemeClr>
                </a:solidFill>
              </a:defRPr>
            </a:lvl4pPr>
            <a:lvl5pPr>
              <a:defRPr>
                <a:solidFill>
                  <a:schemeClr val="accent6">
                    <a:lumMod val="60000"/>
                    <a:lumOff val="40000"/>
                  </a:schemeClr>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08.10.2023</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983695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lvl1pPr>
              <a:defRPr>
                <a:solidFill>
                  <a:schemeClr val="accent4">
                    <a:lumMod val="50000"/>
                  </a:schemeClr>
                </a:solidFill>
              </a:defRPr>
            </a:lvl1pPr>
          </a:lstStyle>
          <a:p>
            <a:fld id="{A5E48A96-E1BB-4C8F-80B2-32A47A48A9D5}" type="datetimeFigureOut">
              <a:rPr lang="ru-RU" smtClean="0"/>
              <a:pPr/>
              <a:t>08.10.2023</a:t>
            </a:fld>
            <a:endParaRPr lang="ru-RU"/>
          </a:p>
        </p:txBody>
      </p:sp>
      <p:sp>
        <p:nvSpPr>
          <p:cNvPr id="5" name="Нижний колонтитул 4"/>
          <p:cNvSpPr>
            <a:spLocks noGrp="1"/>
          </p:cNvSpPr>
          <p:nvPr>
            <p:ph type="ftr" sz="quarter" idx="11"/>
          </p:nvPr>
        </p:nvSpPr>
        <p:spPr/>
        <p:txBody>
          <a:bodyPr/>
          <a:lstStyle>
            <a:lvl1pPr>
              <a:defRPr>
                <a:solidFill>
                  <a:schemeClr val="accent4">
                    <a:lumMod val="5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4">
                    <a:lumMod val="50000"/>
                  </a:schemeClr>
                </a:solidFill>
              </a:defRPr>
            </a:lvl1pPr>
          </a:lstStyle>
          <a:p>
            <a:fld id="{544A1F6A-164B-43BA-A19E-4AE6BB502A21}" type="slidenum">
              <a:rPr lang="ru-RU" smtClean="0"/>
              <a:pPr/>
              <a:t>‹#›</a:t>
            </a:fld>
            <a:endParaRPr lang="ru-RU"/>
          </a:p>
        </p:txBody>
      </p:sp>
      <p:sp>
        <p:nvSpPr>
          <p:cNvPr id="12" name="Номер слайда 5"/>
          <p:cNvSpPr txBox="1">
            <a:spLocks/>
          </p:cNvSpPr>
          <p:nvPr userDrawn="1"/>
        </p:nvSpPr>
        <p:spPr>
          <a:xfrm>
            <a:off x="6705600" y="6508750"/>
            <a:ext cx="2133600" cy="365125"/>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rgbClr val="3399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ru-RU" dirty="0">
              <a:solidFill>
                <a:schemeClr val="accent4">
                  <a:lumMod val="50000"/>
                </a:schemeClr>
              </a:solidFill>
            </a:endParaRPr>
          </a:p>
        </p:txBody>
      </p:sp>
      <p:sp>
        <p:nvSpPr>
          <p:cNvPr id="10" name="Текст 2"/>
          <p:cNvSpPr>
            <a:spLocks noGrp="1"/>
          </p:cNvSpPr>
          <p:nvPr>
            <p:ph idx="1"/>
          </p:nvPr>
        </p:nvSpPr>
        <p:spPr>
          <a:xfrm>
            <a:off x="251520" y="1772816"/>
            <a:ext cx="8640960" cy="4320480"/>
          </a:xfrm>
          <a:prstGeom prst="rect">
            <a:avLst/>
          </a:prstGeom>
        </p:spPr>
        <p:txBody>
          <a:bodyPr vert="horz" lIns="91440" tIns="45720" rIns="91440" bIns="45720" rtlCol="0">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9" name="Заголовок 1"/>
          <p:cNvSpPr>
            <a:spLocks noGrp="1"/>
          </p:cNvSpPr>
          <p:nvPr>
            <p:ph type="title"/>
          </p:nvPr>
        </p:nvSpPr>
        <p:spPr>
          <a:xfrm>
            <a:off x="2195736" y="148086"/>
            <a:ext cx="6768752" cy="976658"/>
          </a:xfrm>
          <a:prstGeom prst="rect">
            <a:avLst/>
          </a:prstGeom>
        </p:spPr>
        <p:txBody>
          <a:bodyPr vert="horz" lIns="91440" tIns="45720" rIns="91440" bIns="45720" rtlCol="0" anchor="ctr">
            <a:normAutofit/>
          </a:bodyPr>
          <a:lstStyle/>
          <a:p>
            <a:r>
              <a:rPr lang="ru-RU" dirty="0"/>
              <a:t>Образец заголовка</a:t>
            </a:r>
          </a:p>
        </p:txBody>
      </p:sp>
    </p:spTree>
    <p:extLst>
      <p:ext uri="{BB962C8B-B14F-4D97-AF65-F5344CB8AC3E}">
        <p14:creationId xmlns:p14="http://schemas.microsoft.com/office/powerpoint/2010/main" val="154301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1799" y="4406900"/>
            <a:ext cx="5722913" cy="1362075"/>
          </a:xfrm>
        </p:spPr>
        <p:txBody>
          <a:bodyPr anchor="t"/>
          <a:lstStyle>
            <a:lvl1pPr algn="l">
              <a:defRPr sz="4000" b="1" cap="all">
                <a:solidFill>
                  <a:schemeClr val="bg2">
                    <a:lumMod val="50000"/>
                  </a:schemeClr>
                </a:solidFill>
              </a:defRPr>
            </a:lvl1pPr>
          </a:lstStyle>
          <a:p>
            <a:r>
              <a:rPr lang="ru-RU" dirty="0"/>
              <a:t>Образец заголовка</a:t>
            </a:r>
          </a:p>
        </p:txBody>
      </p:sp>
      <p:sp>
        <p:nvSpPr>
          <p:cNvPr id="3" name="Текст 2"/>
          <p:cNvSpPr>
            <a:spLocks noGrp="1"/>
          </p:cNvSpPr>
          <p:nvPr>
            <p:ph type="body" idx="1"/>
          </p:nvPr>
        </p:nvSpPr>
        <p:spPr>
          <a:xfrm>
            <a:off x="2771799" y="2906713"/>
            <a:ext cx="5722913" cy="1500187"/>
          </a:xfrm>
        </p:spPr>
        <p:txBody>
          <a:bodyPr anchor="b"/>
          <a:lstStyle>
            <a:lvl1pPr marL="0" indent="0">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Дата 3"/>
          <p:cNvSpPr>
            <a:spLocks noGrp="1"/>
          </p:cNvSpPr>
          <p:nvPr>
            <p:ph type="dt" sz="half" idx="10"/>
          </p:nvPr>
        </p:nvSpPr>
        <p:spPr/>
        <p:txBody>
          <a:bodyPr/>
          <a:lstStyle>
            <a:lvl1pPr>
              <a:defRPr>
                <a:solidFill>
                  <a:schemeClr val="bg2">
                    <a:lumMod val="50000"/>
                  </a:schemeClr>
                </a:solidFill>
              </a:defRPr>
            </a:lvl1pPr>
          </a:lstStyle>
          <a:p>
            <a:fld id="{A5E48A96-E1BB-4C8F-80B2-32A47A48A9D5}" type="datetimeFigureOut">
              <a:rPr lang="ru-RU" smtClean="0"/>
              <a:pPr/>
              <a:t>08.10.2023</a:t>
            </a:fld>
            <a:endParaRPr lang="ru-RU"/>
          </a:p>
        </p:txBody>
      </p:sp>
      <p:sp>
        <p:nvSpPr>
          <p:cNvPr id="5" name="Нижний колонтитул 4"/>
          <p:cNvSpPr>
            <a:spLocks noGrp="1"/>
          </p:cNvSpPr>
          <p:nvPr>
            <p:ph type="ftr" sz="quarter" idx="11"/>
          </p:nvPr>
        </p:nvSpPr>
        <p:spPr/>
        <p:txBody>
          <a:bodyPr/>
          <a:lstStyle>
            <a:lvl1pPr>
              <a:defRPr>
                <a:solidFill>
                  <a:schemeClr val="bg2">
                    <a:lumMod val="5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bg2">
                    <a:lumMod val="5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02665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bg1">
                    <a:lumMod val="95000"/>
                  </a:schemeClr>
                </a:solidFill>
              </a:defRPr>
            </a:lvl1pPr>
          </a:lstStyle>
          <a:p>
            <a:r>
              <a:rPr lang="ru-RU" dirty="0"/>
              <a:t>Образец заголовка</a:t>
            </a:r>
          </a:p>
        </p:txBody>
      </p:sp>
      <p:sp>
        <p:nvSpPr>
          <p:cNvPr id="3" name="Объект 2"/>
          <p:cNvSpPr>
            <a:spLocks noGrp="1"/>
          </p:cNvSpPr>
          <p:nvPr>
            <p:ph sz="half" idx="1"/>
          </p:nvPr>
        </p:nvSpPr>
        <p:spPr>
          <a:xfrm>
            <a:off x="179512" y="2060848"/>
            <a:ext cx="4320480" cy="4093915"/>
          </a:xfrm>
        </p:spPr>
        <p:txBody>
          <a:bodyPr/>
          <a:lstStyle>
            <a:lvl1pPr>
              <a:defRPr sz="2800">
                <a:solidFill>
                  <a:schemeClr val="bg1">
                    <a:lumMod val="95000"/>
                  </a:schemeClr>
                </a:solidFill>
              </a:defRPr>
            </a:lvl1pPr>
            <a:lvl2pPr>
              <a:defRPr sz="2400">
                <a:solidFill>
                  <a:schemeClr val="bg1">
                    <a:lumMod val="95000"/>
                  </a:schemeClr>
                </a:solidFill>
              </a:defRPr>
            </a:lvl2pPr>
            <a:lvl3pPr>
              <a:defRPr sz="2000">
                <a:solidFill>
                  <a:schemeClr val="bg1">
                    <a:lumMod val="95000"/>
                  </a:schemeClr>
                </a:solidFill>
              </a:defRPr>
            </a:lvl3pPr>
            <a:lvl4pPr>
              <a:defRPr sz="1800">
                <a:solidFill>
                  <a:schemeClr val="bg1">
                    <a:lumMod val="95000"/>
                  </a:schemeClr>
                </a:solidFill>
              </a:defRPr>
            </a:lvl4pPr>
            <a:lvl5pPr>
              <a:defRPr sz="1800">
                <a:solidFill>
                  <a:schemeClr val="bg1">
                    <a:lumMod val="95000"/>
                  </a:schemeClr>
                </a:solidFill>
              </a:defRPr>
            </a:lvl5pPr>
            <a:lvl6pPr>
              <a:defRPr sz="1800"/>
            </a:lvl6pPr>
            <a:lvl7pPr>
              <a:defRPr sz="1800"/>
            </a:lvl7pPr>
            <a:lvl8pPr>
              <a:defRPr sz="1800"/>
            </a:lvl8pPr>
            <a:lvl9pPr>
              <a:defRPr sz="1800"/>
            </a:lvl9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4" name="Объект 3"/>
          <p:cNvSpPr>
            <a:spLocks noGrp="1"/>
          </p:cNvSpPr>
          <p:nvPr>
            <p:ph sz="half" idx="2"/>
          </p:nvPr>
        </p:nvSpPr>
        <p:spPr>
          <a:xfrm>
            <a:off x="4644008" y="2071389"/>
            <a:ext cx="4320480" cy="4093915"/>
          </a:xfrm>
        </p:spPr>
        <p:txBody>
          <a:bodyPr/>
          <a:lstStyle>
            <a:lvl1pPr>
              <a:defRPr sz="2800">
                <a:solidFill>
                  <a:schemeClr val="bg1">
                    <a:lumMod val="95000"/>
                  </a:schemeClr>
                </a:solidFill>
              </a:defRPr>
            </a:lvl1pPr>
            <a:lvl2pPr>
              <a:defRPr sz="2400">
                <a:solidFill>
                  <a:schemeClr val="bg1">
                    <a:lumMod val="95000"/>
                  </a:schemeClr>
                </a:solidFill>
              </a:defRPr>
            </a:lvl2pPr>
            <a:lvl3pPr>
              <a:defRPr sz="2000">
                <a:solidFill>
                  <a:schemeClr val="bg1">
                    <a:lumMod val="95000"/>
                  </a:schemeClr>
                </a:solidFill>
              </a:defRPr>
            </a:lvl3pPr>
            <a:lvl4pPr>
              <a:defRPr sz="1800">
                <a:solidFill>
                  <a:schemeClr val="bg1">
                    <a:lumMod val="95000"/>
                  </a:schemeClr>
                </a:solidFill>
              </a:defRPr>
            </a:lvl4pPr>
            <a:lvl5pPr>
              <a:defRPr sz="1800">
                <a:solidFill>
                  <a:schemeClr val="bg1">
                    <a:lumMod val="95000"/>
                  </a:schemeClr>
                </a:solidFill>
              </a:defRPr>
            </a:lvl5pPr>
            <a:lvl6pPr>
              <a:defRPr sz="1800"/>
            </a:lvl6pPr>
            <a:lvl7pPr>
              <a:defRPr sz="1800"/>
            </a:lvl7pPr>
            <a:lvl8pPr>
              <a:defRPr sz="1800"/>
            </a:lvl8pPr>
            <a:lvl9pPr>
              <a:defRPr sz="1800"/>
            </a:lvl9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5" name="Дата 4"/>
          <p:cNvSpPr>
            <a:spLocks noGrp="1"/>
          </p:cNvSpPr>
          <p:nvPr>
            <p:ph type="dt" sz="half" idx="10"/>
          </p:nvPr>
        </p:nvSpPr>
        <p:spPr/>
        <p:txBody>
          <a:bodyPr/>
          <a:lstStyle>
            <a:lvl1pPr>
              <a:defRPr>
                <a:solidFill>
                  <a:schemeClr val="bg1">
                    <a:lumMod val="95000"/>
                  </a:schemeClr>
                </a:solidFill>
              </a:defRPr>
            </a:lvl1pPr>
          </a:lstStyle>
          <a:p>
            <a:fld id="{A5E48A96-E1BB-4C8F-80B2-32A47A48A9D5}" type="datetimeFigureOut">
              <a:rPr lang="ru-RU" smtClean="0"/>
              <a:pPr/>
              <a:t>08.10.2023</a:t>
            </a:fld>
            <a:endParaRPr lang="ru-RU"/>
          </a:p>
        </p:txBody>
      </p:sp>
      <p:sp>
        <p:nvSpPr>
          <p:cNvPr id="6" name="Нижний колонтитул 5"/>
          <p:cNvSpPr>
            <a:spLocks noGrp="1"/>
          </p:cNvSpPr>
          <p:nvPr>
            <p:ph type="ftr" sz="quarter" idx="11"/>
          </p:nvPr>
        </p:nvSpPr>
        <p:spPr/>
        <p:txBody>
          <a:bodyPr/>
          <a:lstStyle>
            <a:lvl1pPr>
              <a:defRPr>
                <a:solidFill>
                  <a:schemeClr val="bg1">
                    <a:lumMod val="95000"/>
                  </a:schemeClr>
                </a:solidFill>
              </a:defRPr>
            </a:lvl1pPr>
          </a:lstStyle>
          <a:p>
            <a:endParaRPr lang="ru-RU"/>
          </a:p>
        </p:txBody>
      </p:sp>
      <p:sp>
        <p:nvSpPr>
          <p:cNvPr id="7" name="Номер слайда 6"/>
          <p:cNvSpPr>
            <a:spLocks noGrp="1"/>
          </p:cNvSpPr>
          <p:nvPr>
            <p:ph type="sldNum" sz="quarter" idx="12"/>
          </p:nvPr>
        </p:nvSpPr>
        <p:spPr/>
        <p:txBody>
          <a:bodyPr/>
          <a:lstStyle>
            <a:lvl1pPr>
              <a:defRPr>
                <a:solidFill>
                  <a:schemeClr val="bg1">
                    <a:lumMod val="95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3891339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1">
                    <a:lumMod val="50000"/>
                  </a:schemeClr>
                </a:solidFill>
              </a:defRPr>
            </a:lvl1pPr>
          </a:lstStyle>
          <a:p>
            <a:r>
              <a:rPr lang="ru-RU" dirty="0"/>
              <a:t>Образец заголовка</a:t>
            </a:r>
          </a:p>
        </p:txBody>
      </p:sp>
      <p:sp>
        <p:nvSpPr>
          <p:cNvPr id="3" name="Текст 2"/>
          <p:cNvSpPr>
            <a:spLocks noGrp="1"/>
          </p:cNvSpPr>
          <p:nvPr>
            <p:ph type="body" idx="1"/>
          </p:nvPr>
        </p:nvSpPr>
        <p:spPr>
          <a:xfrm>
            <a:off x="251520" y="1916832"/>
            <a:ext cx="4176464" cy="639762"/>
          </a:xfrm>
        </p:spPr>
        <p:txBody>
          <a:bodyPr anchor="b"/>
          <a:lstStyle>
            <a:lvl1pPr marL="0" indent="0">
              <a:buNone/>
              <a:defRPr sz="2400" b="1">
                <a:solidFill>
                  <a:schemeClr val="accent6">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4" name="Объект 3"/>
          <p:cNvSpPr>
            <a:spLocks noGrp="1"/>
          </p:cNvSpPr>
          <p:nvPr>
            <p:ph sz="half" idx="2"/>
          </p:nvPr>
        </p:nvSpPr>
        <p:spPr>
          <a:xfrm>
            <a:off x="251520" y="2556594"/>
            <a:ext cx="4176464" cy="3951288"/>
          </a:xfrm>
        </p:spPr>
        <p:txBody>
          <a:bodyPr/>
          <a:lstStyle>
            <a:lvl1pPr>
              <a:defRPr sz="2400">
                <a:solidFill>
                  <a:schemeClr val="accent6">
                    <a:lumMod val="60000"/>
                    <a:lumOff val="40000"/>
                  </a:schemeClr>
                </a:solidFill>
              </a:defRPr>
            </a:lvl1pPr>
            <a:lvl2pPr>
              <a:defRPr sz="2000">
                <a:solidFill>
                  <a:schemeClr val="accent6">
                    <a:lumMod val="60000"/>
                    <a:lumOff val="40000"/>
                  </a:schemeClr>
                </a:solidFill>
              </a:defRPr>
            </a:lvl2pPr>
            <a:lvl3pPr>
              <a:defRPr sz="1800">
                <a:solidFill>
                  <a:schemeClr val="accent6">
                    <a:lumMod val="60000"/>
                    <a:lumOff val="40000"/>
                  </a:schemeClr>
                </a:solidFill>
              </a:defRPr>
            </a:lvl3pPr>
            <a:lvl4pPr>
              <a:defRPr sz="1600">
                <a:solidFill>
                  <a:schemeClr val="accent6">
                    <a:lumMod val="60000"/>
                    <a:lumOff val="40000"/>
                  </a:schemeClr>
                </a:solidFill>
              </a:defRPr>
            </a:lvl4pPr>
            <a:lvl5pPr>
              <a:defRPr sz="1600">
                <a:solidFill>
                  <a:schemeClr val="accent6">
                    <a:lumMod val="60000"/>
                    <a:lumOff val="40000"/>
                  </a:schemeClr>
                </a:solidFill>
              </a:defRPr>
            </a:lvl5pPr>
            <a:lvl6pPr>
              <a:defRPr sz="1600"/>
            </a:lvl6pPr>
            <a:lvl7pPr>
              <a:defRPr sz="1600"/>
            </a:lvl7pPr>
            <a:lvl8pPr>
              <a:defRPr sz="1600"/>
            </a:lvl8pPr>
            <a:lvl9pPr>
              <a:defRPr sz="1600"/>
            </a:lvl9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5" name="Текст 4"/>
          <p:cNvSpPr>
            <a:spLocks noGrp="1"/>
          </p:cNvSpPr>
          <p:nvPr>
            <p:ph type="body" sz="quarter" idx="3"/>
          </p:nvPr>
        </p:nvSpPr>
        <p:spPr>
          <a:xfrm>
            <a:off x="4716016" y="1934294"/>
            <a:ext cx="4248472" cy="639762"/>
          </a:xfrm>
        </p:spPr>
        <p:txBody>
          <a:bodyPr anchor="b"/>
          <a:lstStyle>
            <a:lvl1pPr marL="0" indent="0">
              <a:buNone/>
              <a:defRPr sz="2400" b="1">
                <a:solidFill>
                  <a:schemeClr val="accent6">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6" name="Объект 5"/>
          <p:cNvSpPr>
            <a:spLocks noGrp="1"/>
          </p:cNvSpPr>
          <p:nvPr>
            <p:ph sz="quarter" idx="4"/>
          </p:nvPr>
        </p:nvSpPr>
        <p:spPr>
          <a:xfrm>
            <a:off x="4716016" y="2574056"/>
            <a:ext cx="4248472" cy="3951288"/>
          </a:xfrm>
        </p:spPr>
        <p:txBody>
          <a:bodyPr/>
          <a:lstStyle>
            <a:lvl1pPr>
              <a:defRPr sz="2400">
                <a:solidFill>
                  <a:schemeClr val="accent6">
                    <a:lumMod val="60000"/>
                    <a:lumOff val="40000"/>
                  </a:schemeClr>
                </a:solidFill>
              </a:defRPr>
            </a:lvl1pPr>
            <a:lvl2pPr>
              <a:defRPr sz="2000">
                <a:solidFill>
                  <a:schemeClr val="accent6">
                    <a:lumMod val="60000"/>
                    <a:lumOff val="40000"/>
                  </a:schemeClr>
                </a:solidFill>
              </a:defRPr>
            </a:lvl2pPr>
            <a:lvl3pPr>
              <a:defRPr sz="1800">
                <a:solidFill>
                  <a:schemeClr val="accent6">
                    <a:lumMod val="60000"/>
                    <a:lumOff val="40000"/>
                  </a:schemeClr>
                </a:solidFill>
              </a:defRPr>
            </a:lvl3pPr>
            <a:lvl4pPr>
              <a:defRPr sz="1600">
                <a:solidFill>
                  <a:schemeClr val="accent6">
                    <a:lumMod val="60000"/>
                    <a:lumOff val="40000"/>
                  </a:schemeClr>
                </a:solidFill>
              </a:defRPr>
            </a:lvl4pPr>
            <a:lvl5pPr>
              <a:defRPr sz="1600">
                <a:solidFill>
                  <a:schemeClr val="accent6">
                    <a:lumMod val="60000"/>
                    <a:lumOff val="40000"/>
                  </a:schemeClr>
                </a:solidFill>
              </a:defRPr>
            </a:lvl5pPr>
            <a:lvl6pPr>
              <a:defRPr sz="1600"/>
            </a:lvl6pPr>
            <a:lvl7pPr>
              <a:defRPr sz="1600"/>
            </a:lvl7pPr>
            <a:lvl8pPr>
              <a:defRPr sz="1600"/>
            </a:lvl8pPr>
            <a:lvl9pPr>
              <a:defRPr sz="1600"/>
            </a:lvl9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7" name="Дата 6"/>
          <p:cNvSpPr>
            <a:spLocks noGrp="1"/>
          </p:cNvSpPr>
          <p:nvPr>
            <p:ph type="dt" sz="half" idx="10"/>
          </p:nvPr>
        </p:nvSpPr>
        <p:spPr>
          <a:xfrm>
            <a:off x="1375310" y="6410896"/>
            <a:ext cx="1215489" cy="365125"/>
          </a:xfrm>
        </p:spPr>
        <p:txBody>
          <a:bodyPr/>
          <a:lstStyle>
            <a:lvl1pPr>
              <a:defRPr>
                <a:solidFill>
                  <a:schemeClr val="accent6">
                    <a:lumMod val="60000"/>
                    <a:lumOff val="40000"/>
                  </a:schemeClr>
                </a:solidFill>
              </a:defRPr>
            </a:lvl1pPr>
          </a:lstStyle>
          <a:p>
            <a:fld id="{A5E48A96-E1BB-4C8F-80B2-32A47A48A9D5}" type="datetimeFigureOut">
              <a:rPr lang="ru-RU" smtClean="0"/>
              <a:pPr/>
              <a:t>08.10.2023</a:t>
            </a:fld>
            <a:endParaRPr lang="ru-RU"/>
          </a:p>
        </p:txBody>
      </p:sp>
      <p:sp>
        <p:nvSpPr>
          <p:cNvPr id="8" name="Нижний колонтитул 7"/>
          <p:cNvSpPr>
            <a:spLocks noGrp="1"/>
          </p:cNvSpPr>
          <p:nvPr>
            <p:ph type="ftr" sz="quarter" idx="11"/>
          </p:nvPr>
        </p:nvSpPr>
        <p:spPr>
          <a:xfrm>
            <a:off x="4154184" y="6356350"/>
            <a:ext cx="1649592" cy="365125"/>
          </a:xfrm>
        </p:spPr>
        <p:txBody>
          <a:bodyPr/>
          <a:lstStyle>
            <a:lvl1pPr>
              <a:defRPr>
                <a:solidFill>
                  <a:schemeClr val="accent6">
                    <a:lumMod val="60000"/>
                    <a:lumOff val="40000"/>
                  </a:schemeClr>
                </a:solidFill>
              </a:defRPr>
            </a:lvl1pPr>
          </a:lstStyle>
          <a:p>
            <a:endParaRPr lang="ru-RU"/>
          </a:p>
        </p:txBody>
      </p:sp>
      <p:sp>
        <p:nvSpPr>
          <p:cNvPr id="9" name="Номер слайда 8"/>
          <p:cNvSpPr>
            <a:spLocks noGrp="1"/>
          </p:cNvSpPr>
          <p:nvPr>
            <p:ph type="sldNum" sz="quarter" idx="12"/>
          </p:nvPr>
        </p:nvSpPr>
        <p:spPr>
          <a:xfrm>
            <a:off x="7471310" y="6356350"/>
            <a:ext cx="1215489" cy="365125"/>
          </a:xfrm>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1659933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1">
                    <a:lumMod val="50000"/>
                  </a:schemeClr>
                </a:solidFill>
              </a:defRPr>
            </a:lvl1pPr>
          </a:lstStyle>
          <a:p>
            <a:r>
              <a:rPr lang="ru-RU" dirty="0"/>
              <a:t>Образец заголовка</a:t>
            </a:r>
          </a:p>
        </p:txBody>
      </p:sp>
      <p:sp>
        <p:nvSpPr>
          <p:cNvPr id="3" name="Дата 2"/>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08.10.2023</a:t>
            </a:fld>
            <a:endParaRPr lang="ru-RU"/>
          </a:p>
        </p:txBody>
      </p:sp>
      <p:sp>
        <p:nvSpPr>
          <p:cNvPr id="4" name="Нижний колонтитул 3"/>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5" name="Номер слайда 4"/>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17245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08.10.2023</a:t>
            </a:fld>
            <a:endParaRPr lang="ru-RU"/>
          </a:p>
        </p:txBody>
      </p:sp>
      <p:sp>
        <p:nvSpPr>
          <p:cNvPr id="3" name="Нижний колонтитул 2"/>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4" name="Номер слайда 3"/>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61595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3622"/>
            <a:ext cx="3008313" cy="921478"/>
          </a:xfrm>
        </p:spPr>
        <p:txBody>
          <a:bodyPr anchor="b"/>
          <a:lstStyle>
            <a:lvl1pPr algn="l">
              <a:defRPr sz="2000" b="1">
                <a:solidFill>
                  <a:schemeClr val="accent6">
                    <a:lumMod val="60000"/>
                    <a:lumOff val="40000"/>
                  </a:schemeClr>
                </a:solidFill>
              </a:defRPr>
            </a:lvl1pPr>
          </a:lstStyle>
          <a:p>
            <a:r>
              <a:rPr lang="ru-RU" dirty="0"/>
              <a:t>Образец заголовка</a:t>
            </a:r>
          </a:p>
        </p:txBody>
      </p:sp>
      <p:sp>
        <p:nvSpPr>
          <p:cNvPr id="3" name="Объект 2"/>
          <p:cNvSpPr>
            <a:spLocks noGrp="1"/>
          </p:cNvSpPr>
          <p:nvPr>
            <p:ph idx="1"/>
          </p:nvPr>
        </p:nvSpPr>
        <p:spPr>
          <a:xfrm>
            <a:off x="3563888" y="1916832"/>
            <a:ext cx="5111750" cy="4353347"/>
          </a:xfrm>
        </p:spPr>
        <p:txBody>
          <a:bodyPr/>
          <a:lstStyle>
            <a:lvl1pPr>
              <a:defRPr sz="3200">
                <a:solidFill>
                  <a:schemeClr val="accent6">
                    <a:lumMod val="60000"/>
                    <a:lumOff val="40000"/>
                  </a:schemeClr>
                </a:solidFill>
              </a:defRPr>
            </a:lvl1pPr>
            <a:lvl2pPr>
              <a:defRPr sz="2800">
                <a:solidFill>
                  <a:schemeClr val="accent6">
                    <a:lumMod val="60000"/>
                    <a:lumOff val="40000"/>
                  </a:schemeClr>
                </a:solidFill>
              </a:defRPr>
            </a:lvl2pPr>
            <a:lvl3pPr>
              <a:defRPr sz="2400">
                <a:solidFill>
                  <a:schemeClr val="accent6">
                    <a:lumMod val="60000"/>
                    <a:lumOff val="40000"/>
                  </a:schemeClr>
                </a:solidFill>
              </a:defRPr>
            </a:lvl3pPr>
            <a:lvl4pPr>
              <a:defRPr sz="2000">
                <a:solidFill>
                  <a:schemeClr val="accent6">
                    <a:lumMod val="60000"/>
                    <a:lumOff val="40000"/>
                  </a:schemeClr>
                </a:solidFill>
              </a:defRPr>
            </a:lvl4pPr>
            <a:lvl5pPr>
              <a:defRPr sz="2000">
                <a:solidFill>
                  <a:schemeClr val="accent6">
                    <a:lumMod val="60000"/>
                    <a:lumOff val="40000"/>
                  </a:schemeClr>
                </a:solidFill>
              </a:defRPr>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solidFill>
                  <a:schemeClr val="accent6">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08.10.2023</a:t>
            </a:fld>
            <a:endParaRPr lang="ru-RU"/>
          </a:p>
        </p:txBody>
      </p:sp>
      <p:sp>
        <p:nvSpPr>
          <p:cNvPr id="6" name="Нижний колонтитул 5"/>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7" name="Номер слайда 6"/>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345489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solidFill>
                  <a:schemeClr val="accent6">
                    <a:lumMod val="60000"/>
                    <a:lumOff val="40000"/>
                  </a:schemeClr>
                </a:solidFill>
              </a:defRPr>
            </a:lvl1pPr>
          </a:lstStyle>
          <a:p>
            <a:r>
              <a:rPr lang="ru-RU" dirty="0"/>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solidFill>
                  <a:schemeClr val="accent6">
                    <a:lumMod val="60000"/>
                    <a:lumOff val="4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solidFill>
                  <a:schemeClr val="accent6">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08.10.2023</a:t>
            </a:fld>
            <a:endParaRPr lang="ru-RU"/>
          </a:p>
        </p:txBody>
      </p:sp>
      <p:sp>
        <p:nvSpPr>
          <p:cNvPr id="6" name="Нижний колонтитул 5"/>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7" name="Номер слайда 6"/>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758605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s://presentation-creation.ru/"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5736" y="148086"/>
            <a:ext cx="6768752" cy="976658"/>
          </a:xfrm>
          <a:prstGeom prst="rect">
            <a:avLst/>
          </a:prstGeom>
        </p:spPr>
        <p:txBody>
          <a:bodyPr vert="horz" lIns="91440" tIns="45720" rIns="91440" bIns="45720" rtlCol="0" anchor="ctr">
            <a:normAutofit/>
          </a:bodyPr>
          <a:lstStyle/>
          <a:p>
            <a:r>
              <a:rPr lang="ru-RU" dirty="0"/>
              <a:t>Образец заголовка</a:t>
            </a:r>
          </a:p>
        </p:txBody>
      </p:sp>
      <p:sp>
        <p:nvSpPr>
          <p:cNvPr id="3" name="Текст 2"/>
          <p:cNvSpPr>
            <a:spLocks noGrp="1"/>
          </p:cNvSpPr>
          <p:nvPr>
            <p:ph type="body" idx="1"/>
          </p:nvPr>
        </p:nvSpPr>
        <p:spPr>
          <a:xfrm>
            <a:off x="251520" y="1772816"/>
            <a:ext cx="8640960" cy="4320480"/>
          </a:xfrm>
          <a:prstGeom prst="rect">
            <a:avLst/>
          </a:prstGeom>
        </p:spPr>
        <p:txBody>
          <a:bodyPr vert="horz" lIns="91440" tIns="45720" rIns="91440" bIns="45720" rtlCol="0">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accent4">
                    <a:lumMod val="50000"/>
                  </a:schemeClr>
                </a:solidFill>
              </a:defRPr>
            </a:lvl1pPr>
          </a:lstStyle>
          <a:p>
            <a:fld id="{A5E48A96-E1BB-4C8F-80B2-32A47A48A9D5}" type="datetimeFigureOut">
              <a:rPr lang="ru-RU" smtClean="0"/>
              <a:pPr/>
              <a:t>08.10.2023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accent4">
                    <a:lumMod val="50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accent4">
                    <a:lumMod val="50000"/>
                  </a:schemeClr>
                </a:solidFill>
              </a:defRPr>
            </a:lvl1pPr>
          </a:lstStyle>
          <a:p>
            <a:fld id="{544A1F6A-164B-43BA-A19E-4AE6BB502A21}" type="slidenum">
              <a:rPr lang="ru-RU" smtClean="0"/>
              <a:pPr/>
              <a:t>‹#›</a:t>
            </a:fld>
            <a:endParaRPr lang="ru-RU"/>
          </a:p>
        </p:txBody>
      </p:sp>
      <p:pic>
        <p:nvPicPr>
          <p:cNvPr id="7" name="Рисунок 6">
            <a:hlinkClick r:id="rId14"/>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620688" y="45855"/>
            <a:ext cx="757762" cy="757762"/>
          </a:xfrm>
          <a:prstGeom prst="rect">
            <a:avLst/>
          </a:prstGeom>
        </p:spPr>
      </p:pic>
    </p:spTree>
    <p:extLst>
      <p:ext uri="{BB962C8B-B14F-4D97-AF65-F5344CB8AC3E}">
        <p14:creationId xmlns:p14="http://schemas.microsoft.com/office/powerpoint/2010/main" val="3710272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accent4">
              <a:lumMod val="50000"/>
            </a:schemeClr>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accent4">
              <a:lumMod val="50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accent4">
              <a:lumMod val="50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4">
              <a:lumMod val="50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accent4">
              <a:lumMod val="50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accent4">
              <a:lumMod val="50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16" y="908720"/>
            <a:ext cx="5797152" cy="4608512"/>
          </a:xfrm>
        </p:spPr>
        <p:txBody>
          <a:bodyPr>
            <a:noAutofit/>
          </a:bodyPr>
          <a:lstStyle/>
          <a:p>
            <a:r>
              <a:rPr lang="ru-RU" sz="4800" dirty="0"/>
              <a:t>Наша родина-Российская Федерация</a:t>
            </a:r>
            <a:br>
              <a:rPr lang="ru-RU" sz="4800" dirty="0"/>
            </a:br>
            <a:br>
              <a:rPr lang="ru-RU" sz="4800" dirty="0"/>
            </a:br>
            <a:br>
              <a:rPr lang="ru-RU" sz="4800" dirty="0"/>
            </a:br>
            <a:br>
              <a:rPr lang="ru-RU" sz="4800" dirty="0"/>
            </a:br>
            <a:br>
              <a:rPr lang="ru-RU" sz="4800" dirty="0"/>
            </a:br>
            <a:r>
              <a:rPr lang="ru-RU" sz="2000" dirty="0">
                <a:latin typeface="Arial" panose="020B0604020202020204" pitchFamily="34" charset="0"/>
                <a:cs typeface="Arial" panose="020B0604020202020204" pitchFamily="34" charset="0"/>
              </a:rPr>
              <a:t>подготовила: Чеснокова Н.Н.</a:t>
            </a:r>
            <a:endParaRPr lang="ru-RU"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7870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46B92BDF-B33B-4F3E-BFE4-D852A644B2D7}"/>
              </a:ext>
            </a:extLst>
          </p:cNvPr>
          <p:cNvSpPr>
            <a:spLocks noGrp="1"/>
          </p:cNvSpPr>
          <p:nvPr>
            <p:ph idx="1"/>
          </p:nvPr>
        </p:nvSpPr>
        <p:spPr/>
        <p:txBody>
          <a:bodyPr>
            <a:normAutofit lnSpcReduction="10000"/>
          </a:bodyPr>
          <a:lstStyle/>
          <a:p>
            <a:pPr algn="l"/>
            <a:r>
              <a:rPr lang="ru-RU" b="0" i="0" dirty="0">
                <a:solidFill>
                  <a:srgbClr val="020C22"/>
                </a:solidFill>
                <a:effectLst/>
                <a:latin typeface="Arial" panose="020B0604020202020204" pitchFamily="34" charset="0"/>
                <a:cs typeface="Arial" panose="020B0604020202020204" pitchFamily="34" charset="0"/>
              </a:rPr>
              <a:t>Государственный гимн Российской Федерации должен исполняться в точном соответствии с утвержденными музыкальной редакцией и текстом.</a:t>
            </a:r>
          </a:p>
          <a:p>
            <a:pPr algn="l"/>
            <a:r>
              <a:rPr lang="ru-RU" b="0" i="0" dirty="0">
                <a:solidFill>
                  <a:srgbClr val="020C22"/>
                </a:solidFill>
                <a:effectLst/>
                <a:latin typeface="Arial" panose="020B0604020202020204" pitchFamily="34" charset="0"/>
                <a:cs typeface="Arial" panose="020B0604020202020204" pitchFamily="34" charset="0"/>
              </a:rPr>
              <a:t>При официальном исполнении Государственного гимна Российской Федерации присутствующие выслушивают его стоя, мужчины — без головных уборов.</a:t>
            </a:r>
          </a:p>
          <a:p>
            <a:endParaRPr lang="ru-RU" dirty="0"/>
          </a:p>
        </p:txBody>
      </p:sp>
    </p:spTree>
    <p:extLst>
      <p:ext uri="{BB962C8B-B14F-4D97-AF65-F5344CB8AC3E}">
        <p14:creationId xmlns:p14="http://schemas.microsoft.com/office/powerpoint/2010/main" val="2392313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22153070-26E0-4A06-B3A4-238C419E9EFF}"/>
              </a:ext>
            </a:extLst>
          </p:cNvPr>
          <p:cNvSpPr>
            <a:spLocks noGrp="1"/>
          </p:cNvSpPr>
          <p:nvPr>
            <p:ph idx="1"/>
          </p:nvPr>
        </p:nvSpPr>
        <p:spPr/>
        <p:txBody>
          <a:bodyPr>
            <a:normAutofit/>
          </a:bodyPr>
          <a:lstStyle/>
          <a:p>
            <a:pPr marL="0" indent="0" algn="ctr">
              <a:buNone/>
            </a:pPr>
            <a:endParaRPr lang="ru-RU" b="0" i="0" dirty="0">
              <a:solidFill>
                <a:srgbClr val="2A2C34"/>
              </a:solidFill>
              <a:effectLst/>
              <a:latin typeface="Arial" panose="020B0604020202020204" pitchFamily="34" charset="0"/>
              <a:cs typeface="Arial" panose="020B0604020202020204" pitchFamily="34" charset="0"/>
            </a:endParaRPr>
          </a:p>
          <a:p>
            <a:pPr marL="0" indent="0" algn="ctr">
              <a:buNone/>
            </a:pPr>
            <a:r>
              <a:rPr lang="ru-RU" b="0" i="0" dirty="0">
                <a:solidFill>
                  <a:srgbClr val="2A2C34"/>
                </a:solidFill>
                <a:effectLst/>
                <a:latin typeface="Arial" panose="020B0604020202020204" pitchFamily="34" charset="0"/>
                <a:cs typeface="Arial" panose="020B0604020202020204" pitchFamily="34" charset="0"/>
              </a:rPr>
              <a:t>Уважение к государственным символам – флагу России, ее гимну – неотъемлемая часть уважения к своей стране, ее истории, ее настоящему. И эти качества формируются с детства. </a:t>
            </a:r>
            <a:endParaRPr lang="ru-RU" dirty="0">
              <a:latin typeface="Arial" panose="020B0604020202020204" pitchFamily="34" charset="0"/>
              <a:cs typeface="Arial" panose="020B0604020202020204" pitchFamily="34" charset="0"/>
            </a:endParaRPr>
          </a:p>
        </p:txBody>
      </p:sp>
      <p:sp>
        <p:nvSpPr>
          <p:cNvPr id="3" name="Заголовок 2">
            <a:extLst>
              <a:ext uri="{FF2B5EF4-FFF2-40B4-BE49-F238E27FC236}">
                <a16:creationId xmlns:a16="http://schemas.microsoft.com/office/drawing/2014/main" id="{80016F0B-E955-465C-9054-EB2E9379C005}"/>
              </a:ext>
            </a:extLst>
          </p:cNvPr>
          <p:cNvSpPr>
            <a:spLocks noGrp="1"/>
          </p:cNvSpPr>
          <p:nvPr>
            <p:ph type="title"/>
          </p:nvPr>
        </p:nvSpPr>
        <p:spPr/>
        <p:txBody>
          <a:bodyPr>
            <a:normAutofit fontScale="90000"/>
          </a:bodyPr>
          <a:lstStyle/>
          <a:p>
            <a:br>
              <a:rPr lang="ru-RU" dirty="0"/>
            </a:br>
            <a:r>
              <a:rPr lang="ru-RU" dirty="0"/>
              <a:t>Уважение к государственной символике.</a:t>
            </a:r>
          </a:p>
        </p:txBody>
      </p:sp>
    </p:spTree>
    <p:extLst>
      <p:ext uri="{BB962C8B-B14F-4D97-AF65-F5344CB8AC3E}">
        <p14:creationId xmlns:p14="http://schemas.microsoft.com/office/powerpoint/2010/main" val="1515511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E2345E7D-B3D5-43C7-B1BE-BC04D7D354C9}"/>
              </a:ext>
            </a:extLst>
          </p:cNvPr>
          <p:cNvSpPr>
            <a:spLocks noGrp="1"/>
          </p:cNvSpPr>
          <p:nvPr>
            <p:ph idx="1"/>
          </p:nvPr>
        </p:nvSpPr>
        <p:spPr/>
        <p:txBody>
          <a:bodyPr>
            <a:normAutofit fontScale="77500" lnSpcReduction="20000"/>
          </a:bodyPr>
          <a:lstStyle/>
          <a:p>
            <a:pPr marL="0" indent="0" algn="ctr">
              <a:buNone/>
            </a:pPr>
            <a:r>
              <a:rPr lang="ru-RU" b="0" i="0" dirty="0">
                <a:solidFill>
                  <a:srgbClr val="222222"/>
                </a:solidFill>
                <a:effectLst/>
                <a:latin typeface="Arial" panose="020B0604020202020204" pitchFamily="34" charset="0"/>
                <a:cs typeface="Arial" panose="020B0604020202020204" pitchFamily="34" charset="0"/>
              </a:rPr>
              <a:t>Флаг всегда символизировал национальную честь и гордость. В трудные времена защитники Родины вставали под знамя, присягая ей на верность. Во времена побед флаг поднимали, гордясь достижениями своего народа, своей страны. Оскорбление же флага всегда рассматривалось как оскорбление чести государства и нации.</a:t>
            </a:r>
            <a:br>
              <a:rPr lang="ru-RU" dirty="0">
                <a:latin typeface="Arial" panose="020B0604020202020204" pitchFamily="34" charset="0"/>
                <a:cs typeface="Arial" panose="020B0604020202020204" pitchFamily="34" charset="0"/>
              </a:rPr>
            </a:br>
            <a:br>
              <a:rPr lang="ru-RU" dirty="0">
                <a:latin typeface="Arial" panose="020B0604020202020204" pitchFamily="34" charset="0"/>
                <a:cs typeface="Arial" panose="020B0604020202020204" pitchFamily="34" charset="0"/>
              </a:rPr>
            </a:br>
            <a:r>
              <a:rPr lang="ru-RU" b="0" i="0" dirty="0">
                <a:solidFill>
                  <a:srgbClr val="222222"/>
                </a:solidFill>
                <a:effectLst/>
                <a:latin typeface="Arial" panose="020B0604020202020204" pitchFamily="34" charset="0"/>
                <a:cs typeface="Arial" panose="020B0604020202020204" pitchFamily="34" charset="0"/>
              </a:rPr>
              <a:t>Поэтому достоинство флага и других государственных символов – герба и гимна всегда находилось под защитой государства. За оскорбление флага и герба российский закон ввел уголовное наказание до одного года лишения свободы. </a:t>
            </a:r>
            <a:endParaRPr lang="ru-RU"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8529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4A451A49-2598-4D99-85EF-E17439CB996D}"/>
              </a:ext>
            </a:extLst>
          </p:cNvPr>
          <p:cNvSpPr>
            <a:spLocks noGrp="1"/>
          </p:cNvSpPr>
          <p:nvPr>
            <p:ph idx="1"/>
          </p:nvPr>
        </p:nvSpPr>
        <p:spPr/>
        <p:txBody>
          <a:bodyPr/>
          <a:lstStyle/>
          <a:p>
            <a:pPr marL="0" indent="0" algn="ctr">
              <a:buNone/>
            </a:pPr>
            <a:r>
              <a:rPr lang="ru-RU" b="0" i="0" dirty="0">
                <a:solidFill>
                  <a:srgbClr val="222222"/>
                </a:solidFill>
                <a:effectLst/>
                <a:latin typeface="PTSerif-Regular"/>
              </a:rPr>
              <a:t>Уровень патриотизма – это уровень гражданского самоуважения. Он будет расти, если каждый из нас, будет осознавать, что от него тоже зависит облик нашей страны.</a:t>
            </a:r>
            <a:endParaRPr lang="ru-RU" dirty="0"/>
          </a:p>
        </p:txBody>
      </p:sp>
    </p:spTree>
    <p:extLst>
      <p:ext uri="{BB962C8B-B14F-4D97-AF65-F5344CB8AC3E}">
        <p14:creationId xmlns:p14="http://schemas.microsoft.com/office/powerpoint/2010/main" val="3285061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9F7AB9E9-0437-4A20-B638-7CD9ABDA8409}"/>
              </a:ext>
            </a:extLst>
          </p:cNvPr>
          <p:cNvSpPr>
            <a:spLocks noGrp="1"/>
          </p:cNvSpPr>
          <p:nvPr>
            <p:ph idx="1"/>
          </p:nvPr>
        </p:nvSpPr>
        <p:spPr/>
        <p:txBody>
          <a:bodyPr/>
          <a:lstStyle/>
          <a:p>
            <a:r>
              <a:rPr lang="en-US" dirty="0"/>
              <a:t>http://flag.kremlin.ru/</a:t>
            </a:r>
            <a:endParaRPr lang="ru-RU" dirty="0"/>
          </a:p>
        </p:txBody>
      </p:sp>
      <p:sp>
        <p:nvSpPr>
          <p:cNvPr id="3" name="Заголовок 2">
            <a:extLst>
              <a:ext uri="{FF2B5EF4-FFF2-40B4-BE49-F238E27FC236}">
                <a16:creationId xmlns:a16="http://schemas.microsoft.com/office/drawing/2014/main" id="{FF8C91CD-D6F1-4C03-9CAC-E4D95DDCE2B2}"/>
              </a:ext>
            </a:extLst>
          </p:cNvPr>
          <p:cNvSpPr>
            <a:spLocks noGrp="1"/>
          </p:cNvSpPr>
          <p:nvPr>
            <p:ph type="title"/>
          </p:nvPr>
        </p:nvSpPr>
        <p:spPr/>
        <p:txBody>
          <a:bodyPr>
            <a:normAutofit fontScale="90000"/>
          </a:bodyPr>
          <a:lstStyle/>
          <a:p>
            <a:br>
              <a:rPr lang="ru-RU" dirty="0"/>
            </a:br>
            <a:r>
              <a:rPr lang="ru-RU" dirty="0"/>
              <a:t>Используемые ресурсы:</a:t>
            </a:r>
          </a:p>
        </p:txBody>
      </p:sp>
    </p:spTree>
    <p:extLst>
      <p:ext uri="{BB962C8B-B14F-4D97-AF65-F5344CB8AC3E}">
        <p14:creationId xmlns:p14="http://schemas.microsoft.com/office/powerpoint/2010/main" val="1327344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a:t>Государственная символика</a:t>
            </a:r>
          </a:p>
        </p:txBody>
      </p:sp>
      <p:sp>
        <p:nvSpPr>
          <p:cNvPr id="24" name="Line 253"/>
          <p:cNvSpPr>
            <a:spLocks noChangeShapeType="1"/>
          </p:cNvSpPr>
          <p:nvPr/>
        </p:nvSpPr>
        <p:spPr bwMode="gray">
          <a:xfrm>
            <a:off x="2877135" y="5277937"/>
            <a:ext cx="4800600" cy="0"/>
          </a:xfrm>
          <a:prstGeom prst="line">
            <a:avLst/>
          </a:prstGeom>
          <a:noFill/>
          <a:ln w="25400">
            <a:solidFill>
              <a:schemeClr val="accent4">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25" name="Rectangle 254"/>
          <p:cNvSpPr>
            <a:spLocks noChangeArrowheads="1"/>
          </p:cNvSpPr>
          <p:nvPr/>
        </p:nvSpPr>
        <p:spPr bwMode="gray">
          <a:xfrm rot="3419336">
            <a:off x="2592972" y="4701675"/>
            <a:ext cx="479425" cy="520700"/>
          </a:xfrm>
          <a:prstGeom prst="rect">
            <a:avLst/>
          </a:prstGeom>
          <a:gradFill rotWithShape="1">
            <a:gsLst>
              <a:gs pos="0">
                <a:schemeClr val="folHlink"/>
              </a:gs>
              <a:gs pos="100000">
                <a:schemeClr val="fo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anchor="ctr">
            <a:flatTx/>
          </a:bodyPr>
          <a:lstStyle/>
          <a:p>
            <a:endParaRPr lang="ru-RU"/>
          </a:p>
        </p:txBody>
      </p:sp>
      <p:sp>
        <p:nvSpPr>
          <p:cNvPr id="26" name="Text Box 255"/>
          <p:cNvSpPr txBox="1">
            <a:spLocks noChangeArrowheads="1"/>
          </p:cNvSpPr>
          <p:nvPr/>
        </p:nvSpPr>
        <p:spPr bwMode="gray">
          <a:xfrm>
            <a:off x="2648535" y="4744537"/>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4</a:t>
            </a:r>
          </a:p>
        </p:txBody>
      </p:sp>
      <p:sp>
        <p:nvSpPr>
          <p:cNvPr id="27" name="Line 256"/>
          <p:cNvSpPr>
            <a:spLocks noChangeShapeType="1"/>
          </p:cNvSpPr>
          <p:nvPr/>
        </p:nvSpPr>
        <p:spPr bwMode="gray">
          <a:xfrm>
            <a:off x="2877135" y="2763337"/>
            <a:ext cx="4800600" cy="0"/>
          </a:xfrm>
          <a:prstGeom prst="line">
            <a:avLst/>
          </a:prstGeom>
          <a:noFill/>
          <a:ln w="25400">
            <a:solidFill>
              <a:schemeClr val="accent4">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28" name="Rectangle 257"/>
          <p:cNvSpPr>
            <a:spLocks noChangeArrowheads="1"/>
          </p:cNvSpPr>
          <p:nvPr/>
        </p:nvSpPr>
        <p:spPr bwMode="gray">
          <a:xfrm rot="3419336">
            <a:off x="2520964" y="2187075"/>
            <a:ext cx="479425" cy="520700"/>
          </a:xfrm>
          <a:prstGeom prst="rect">
            <a:avLst/>
          </a:prstGeom>
          <a:gradFill rotWithShape="1">
            <a:gsLst>
              <a:gs pos="0">
                <a:schemeClr val="accent1"/>
              </a:gs>
              <a:gs pos="100000">
                <a:schemeClr val="accent1">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p>
            <a:endParaRPr lang="ru-RU">
              <a:solidFill>
                <a:srgbClr val="FF0000"/>
              </a:solidFill>
            </a:endParaRPr>
          </a:p>
        </p:txBody>
      </p:sp>
      <p:sp>
        <p:nvSpPr>
          <p:cNvPr id="29" name="Text Box 258"/>
          <p:cNvSpPr txBox="1">
            <a:spLocks noChangeArrowheads="1"/>
          </p:cNvSpPr>
          <p:nvPr/>
        </p:nvSpPr>
        <p:spPr bwMode="gray">
          <a:xfrm>
            <a:off x="3943935" y="2274387"/>
            <a:ext cx="3476336" cy="461665"/>
          </a:xfrm>
          <a:prstGeom prst="rect">
            <a:avLst/>
          </a:prstGeom>
          <a:noFill/>
          <a:ln w="9525" algn="ctr">
            <a:noFill/>
            <a:miter lim="800000"/>
            <a:headEnd/>
            <a:tailEnd/>
          </a:ln>
          <a:effectLst/>
        </p:spPr>
        <p:txBody>
          <a:bodyPr wrap="none">
            <a:spAutoFit/>
          </a:bodyPr>
          <a:lstStyle/>
          <a:p>
            <a:pPr eaLnBrk="0" hangingPunct="0"/>
            <a:r>
              <a:rPr lang="ru-RU" sz="2400" dirty="0">
                <a:solidFill>
                  <a:schemeClr val="accent4">
                    <a:lumMod val="50000"/>
                  </a:schemeClr>
                </a:solidFill>
                <a:latin typeface="Arial" charset="0"/>
              </a:rPr>
              <a:t>Государственный флаг</a:t>
            </a:r>
            <a:endParaRPr lang="en-US" sz="2400" dirty="0">
              <a:solidFill>
                <a:schemeClr val="accent4">
                  <a:lumMod val="50000"/>
                </a:schemeClr>
              </a:solidFill>
              <a:latin typeface="Arial" charset="0"/>
            </a:endParaRPr>
          </a:p>
        </p:txBody>
      </p:sp>
      <p:sp>
        <p:nvSpPr>
          <p:cNvPr id="30" name="Text Box 259"/>
          <p:cNvSpPr txBox="1">
            <a:spLocks noChangeArrowheads="1"/>
          </p:cNvSpPr>
          <p:nvPr/>
        </p:nvSpPr>
        <p:spPr bwMode="gray">
          <a:xfrm>
            <a:off x="2648535" y="2229937"/>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1</a:t>
            </a:r>
          </a:p>
        </p:txBody>
      </p:sp>
      <p:sp>
        <p:nvSpPr>
          <p:cNvPr id="31" name="Line 260"/>
          <p:cNvSpPr>
            <a:spLocks noChangeShapeType="1"/>
          </p:cNvSpPr>
          <p:nvPr/>
        </p:nvSpPr>
        <p:spPr bwMode="gray">
          <a:xfrm>
            <a:off x="2877135" y="3601537"/>
            <a:ext cx="4800600" cy="0"/>
          </a:xfrm>
          <a:prstGeom prst="line">
            <a:avLst/>
          </a:prstGeom>
          <a:noFill/>
          <a:ln w="25400">
            <a:solidFill>
              <a:schemeClr val="accent4">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32" name="Rectangle 261"/>
          <p:cNvSpPr>
            <a:spLocks noChangeArrowheads="1"/>
          </p:cNvSpPr>
          <p:nvPr/>
        </p:nvSpPr>
        <p:spPr bwMode="gray">
          <a:xfrm rot="3419336">
            <a:off x="2592972" y="3025275"/>
            <a:ext cx="479425" cy="520700"/>
          </a:xfrm>
          <a:prstGeom prst="rect">
            <a:avLst/>
          </a:prstGeom>
          <a:gradFill rotWithShape="1">
            <a:gsLst>
              <a:gs pos="0">
                <a:schemeClr val="accent2"/>
              </a:gs>
              <a:gs pos="100000">
                <a:schemeClr val="accent2">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wrap="none" anchor="ctr">
            <a:flatTx/>
          </a:bodyPr>
          <a:lstStyle/>
          <a:p>
            <a:endParaRPr lang="ru-RU"/>
          </a:p>
        </p:txBody>
      </p:sp>
      <p:sp>
        <p:nvSpPr>
          <p:cNvPr id="33" name="Text Box 262"/>
          <p:cNvSpPr txBox="1">
            <a:spLocks noChangeArrowheads="1"/>
          </p:cNvSpPr>
          <p:nvPr/>
        </p:nvSpPr>
        <p:spPr bwMode="gray">
          <a:xfrm>
            <a:off x="2648535" y="3068137"/>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2</a:t>
            </a:r>
          </a:p>
        </p:txBody>
      </p:sp>
      <p:sp>
        <p:nvSpPr>
          <p:cNvPr id="34" name="Line 263"/>
          <p:cNvSpPr>
            <a:spLocks noChangeShapeType="1"/>
          </p:cNvSpPr>
          <p:nvPr/>
        </p:nvSpPr>
        <p:spPr bwMode="gray">
          <a:xfrm>
            <a:off x="2878723" y="4438150"/>
            <a:ext cx="4799012" cy="1587"/>
          </a:xfrm>
          <a:prstGeom prst="line">
            <a:avLst/>
          </a:prstGeom>
          <a:noFill/>
          <a:ln w="25400">
            <a:solidFill>
              <a:schemeClr val="accent4">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35" name="Rectangle 264"/>
          <p:cNvSpPr>
            <a:spLocks noChangeArrowheads="1"/>
          </p:cNvSpPr>
          <p:nvPr/>
        </p:nvSpPr>
        <p:spPr bwMode="gray">
          <a:xfrm rot="3419336">
            <a:off x="2592972" y="3863475"/>
            <a:ext cx="479425" cy="520700"/>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flatTx/>
          </a:bodyPr>
          <a:lstStyle/>
          <a:p>
            <a:endParaRPr lang="ru-RU"/>
          </a:p>
        </p:txBody>
      </p:sp>
      <p:sp>
        <p:nvSpPr>
          <p:cNvPr id="36" name="Text Box 265"/>
          <p:cNvSpPr txBox="1">
            <a:spLocks noChangeArrowheads="1"/>
          </p:cNvSpPr>
          <p:nvPr/>
        </p:nvSpPr>
        <p:spPr bwMode="gray">
          <a:xfrm>
            <a:off x="2648535" y="3906337"/>
            <a:ext cx="354013" cy="457200"/>
          </a:xfrm>
          <a:prstGeom prst="rect">
            <a:avLst/>
          </a:prstGeom>
          <a:noFill/>
          <a:ln w="9525" algn="ctr">
            <a:noFill/>
            <a:miter lim="800000"/>
            <a:headEnd/>
            <a:tailEnd/>
          </a:ln>
          <a:effectLst/>
        </p:spPr>
        <p:txBody>
          <a:bodyPr wrap="none">
            <a:spAutoFit/>
          </a:bodyPr>
          <a:lstStyle/>
          <a:p>
            <a:pPr algn="ctr" eaLnBrk="0" hangingPunct="0"/>
            <a:r>
              <a:rPr lang="en-US" sz="2400" b="1" dirty="0">
                <a:solidFill>
                  <a:srgbClr val="FFFFFF"/>
                </a:solidFill>
                <a:latin typeface="Arial" charset="0"/>
              </a:rPr>
              <a:t>3</a:t>
            </a:r>
          </a:p>
        </p:txBody>
      </p:sp>
      <p:sp>
        <p:nvSpPr>
          <p:cNvPr id="37" name="Line 266"/>
          <p:cNvSpPr>
            <a:spLocks noChangeShapeType="1"/>
          </p:cNvSpPr>
          <p:nvPr/>
        </p:nvSpPr>
        <p:spPr bwMode="gray">
          <a:xfrm>
            <a:off x="2877135" y="6138362"/>
            <a:ext cx="4800600" cy="0"/>
          </a:xfrm>
          <a:prstGeom prst="line">
            <a:avLst/>
          </a:prstGeom>
          <a:noFill/>
          <a:ln w="25400">
            <a:solidFill>
              <a:schemeClr val="accent4">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0" name="Text Box 269"/>
          <p:cNvSpPr txBox="1">
            <a:spLocks noChangeArrowheads="1"/>
          </p:cNvSpPr>
          <p:nvPr/>
        </p:nvSpPr>
        <p:spPr bwMode="gray">
          <a:xfrm>
            <a:off x="3943935" y="3136400"/>
            <a:ext cx="3391378" cy="461665"/>
          </a:xfrm>
          <a:prstGeom prst="rect">
            <a:avLst/>
          </a:prstGeom>
          <a:noFill/>
          <a:ln w="9525" algn="ctr">
            <a:noFill/>
            <a:miter lim="800000"/>
            <a:headEnd/>
            <a:tailEnd/>
          </a:ln>
          <a:effectLst/>
        </p:spPr>
        <p:txBody>
          <a:bodyPr wrap="none">
            <a:spAutoFit/>
          </a:bodyPr>
          <a:lstStyle/>
          <a:p>
            <a:pPr eaLnBrk="0" hangingPunct="0"/>
            <a:r>
              <a:rPr lang="ru-RU" sz="2400" dirty="0">
                <a:solidFill>
                  <a:schemeClr val="accent4">
                    <a:lumMod val="50000"/>
                  </a:schemeClr>
                </a:solidFill>
                <a:latin typeface="Arial" charset="0"/>
              </a:rPr>
              <a:t>Государственный герб</a:t>
            </a:r>
            <a:endParaRPr lang="en-US" sz="2400" dirty="0">
              <a:solidFill>
                <a:schemeClr val="accent4">
                  <a:lumMod val="50000"/>
                </a:schemeClr>
              </a:solidFill>
              <a:latin typeface="Arial" charset="0"/>
            </a:endParaRPr>
          </a:p>
        </p:txBody>
      </p:sp>
      <p:sp>
        <p:nvSpPr>
          <p:cNvPr id="41" name="Text Box 270"/>
          <p:cNvSpPr txBox="1">
            <a:spLocks noChangeArrowheads="1"/>
          </p:cNvSpPr>
          <p:nvPr/>
        </p:nvSpPr>
        <p:spPr bwMode="gray">
          <a:xfrm>
            <a:off x="3943935" y="3976187"/>
            <a:ext cx="3431773" cy="461665"/>
          </a:xfrm>
          <a:prstGeom prst="rect">
            <a:avLst/>
          </a:prstGeom>
          <a:noFill/>
          <a:ln w="9525" algn="ctr">
            <a:noFill/>
            <a:miter lim="800000"/>
            <a:headEnd/>
            <a:tailEnd/>
          </a:ln>
          <a:effectLst/>
        </p:spPr>
        <p:txBody>
          <a:bodyPr wrap="none">
            <a:spAutoFit/>
          </a:bodyPr>
          <a:lstStyle/>
          <a:p>
            <a:pPr eaLnBrk="0" hangingPunct="0"/>
            <a:r>
              <a:rPr lang="ru-RU" sz="2400" dirty="0">
                <a:solidFill>
                  <a:schemeClr val="accent4">
                    <a:lumMod val="50000"/>
                  </a:schemeClr>
                </a:solidFill>
                <a:latin typeface="Arial" charset="0"/>
              </a:rPr>
              <a:t>Государственный гимн</a:t>
            </a:r>
            <a:endParaRPr lang="en-US" sz="2400" dirty="0">
              <a:solidFill>
                <a:schemeClr val="accent4">
                  <a:lumMod val="50000"/>
                </a:schemeClr>
              </a:solidFill>
              <a:latin typeface="Arial" charset="0"/>
            </a:endParaRPr>
          </a:p>
        </p:txBody>
      </p:sp>
      <p:sp>
        <p:nvSpPr>
          <p:cNvPr id="42" name="Text Box 271"/>
          <p:cNvSpPr txBox="1">
            <a:spLocks noChangeArrowheads="1"/>
          </p:cNvSpPr>
          <p:nvPr/>
        </p:nvSpPr>
        <p:spPr bwMode="gray">
          <a:xfrm>
            <a:off x="3943935" y="4817562"/>
            <a:ext cx="4385047" cy="461665"/>
          </a:xfrm>
          <a:prstGeom prst="rect">
            <a:avLst/>
          </a:prstGeom>
          <a:noFill/>
          <a:ln w="9525" algn="ctr">
            <a:noFill/>
            <a:miter lim="800000"/>
            <a:headEnd/>
            <a:tailEnd/>
          </a:ln>
          <a:effectLst/>
        </p:spPr>
        <p:txBody>
          <a:bodyPr wrap="none">
            <a:spAutoFit/>
          </a:bodyPr>
          <a:lstStyle/>
          <a:p>
            <a:pPr eaLnBrk="0" hangingPunct="0"/>
            <a:r>
              <a:rPr lang="ru-RU" sz="2400" dirty="0">
                <a:solidFill>
                  <a:schemeClr val="accent4">
                    <a:lumMod val="50000"/>
                  </a:schemeClr>
                </a:solidFill>
                <a:latin typeface="Arial" charset="0"/>
              </a:rPr>
              <a:t>Уважение к государственным</a:t>
            </a:r>
            <a:endParaRPr lang="en-US" sz="2400" dirty="0">
              <a:solidFill>
                <a:schemeClr val="accent4">
                  <a:lumMod val="50000"/>
                </a:schemeClr>
              </a:solidFill>
              <a:latin typeface="Arial" charset="0"/>
            </a:endParaRPr>
          </a:p>
        </p:txBody>
      </p:sp>
      <p:sp>
        <p:nvSpPr>
          <p:cNvPr id="43" name="Text Box 272"/>
          <p:cNvSpPr txBox="1">
            <a:spLocks noChangeArrowheads="1"/>
          </p:cNvSpPr>
          <p:nvPr/>
        </p:nvSpPr>
        <p:spPr bwMode="gray">
          <a:xfrm>
            <a:off x="3943935" y="5668462"/>
            <a:ext cx="2793072" cy="461665"/>
          </a:xfrm>
          <a:prstGeom prst="rect">
            <a:avLst/>
          </a:prstGeom>
          <a:noFill/>
          <a:ln w="9525" algn="ctr">
            <a:noFill/>
            <a:miter lim="800000"/>
            <a:headEnd/>
            <a:tailEnd/>
          </a:ln>
          <a:effectLst/>
        </p:spPr>
        <p:txBody>
          <a:bodyPr wrap="none">
            <a:spAutoFit/>
          </a:bodyPr>
          <a:lstStyle/>
          <a:p>
            <a:pPr eaLnBrk="0" hangingPunct="0"/>
            <a:r>
              <a:rPr lang="ru-RU" sz="2400" dirty="0">
                <a:solidFill>
                  <a:schemeClr val="accent4">
                    <a:lumMod val="50000"/>
                  </a:schemeClr>
                </a:solidFill>
                <a:latin typeface="Arial" charset="0"/>
              </a:rPr>
              <a:t>символам России.</a:t>
            </a:r>
            <a:endParaRPr lang="en-US" sz="2400" dirty="0">
              <a:solidFill>
                <a:schemeClr val="accent4">
                  <a:lumMod val="50000"/>
                </a:schemeClr>
              </a:solidFill>
              <a:latin typeface="Arial" charset="0"/>
            </a:endParaRPr>
          </a:p>
        </p:txBody>
      </p:sp>
    </p:spTree>
    <p:extLst>
      <p:ext uri="{BB962C8B-B14F-4D97-AF65-F5344CB8AC3E}">
        <p14:creationId xmlns:p14="http://schemas.microsoft.com/office/powerpoint/2010/main" val="1343024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92500" lnSpcReduction="10000"/>
          </a:bodyPr>
          <a:lstStyle/>
          <a:p>
            <a:r>
              <a:rPr lang="ru-RU" b="0" i="0" dirty="0">
                <a:solidFill>
                  <a:srgbClr val="202124"/>
                </a:solidFill>
                <a:effectLst/>
                <a:latin typeface="Arial" panose="020B0604020202020204" pitchFamily="34" charset="0"/>
                <a:cs typeface="Arial" panose="020B0604020202020204" pitchFamily="34" charset="0"/>
              </a:rPr>
              <a:t>Государственные символы России — установленные федеральными конституционными законами особые отличительные знаки России, олицетворяющие её национальный суверенитет и самобытность, несущие определённый идеологический смысл. Таковыми символами являются: </a:t>
            </a:r>
            <a:r>
              <a:rPr lang="ru-RU" b="0" i="0" dirty="0">
                <a:solidFill>
                  <a:srgbClr val="040C28"/>
                </a:solidFill>
                <a:effectLst/>
                <a:latin typeface="Arial" panose="020B0604020202020204" pitchFamily="34" charset="0"/>
                <a:cs typeface="Arial" panose="020B0604020202020204" pitchFamily="34" charset="0"/>
              </a:rPr>
              <a:t>государственный флаг, герб и гимн.</a:t>
            </a:r>
            <a:endParaRPr lang="ru-RU" dirty="0">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p:txBody>
          <a:bodyPr/>
          <a:lstStyle/>
          <a:p>
            <a:r>
              <a:rPr lang="ru-RU" dirty="0"/>
              <a:t>Государственные символы</a:t>
            </a:r>
          </a:p>
        </p:txBody>
      </p:sp>
    </p:spTree>
    <p:extLst>
      <p:ext uri="{BB962C8B-B14F-4D97-AF65-F5344CB8AC3E}">
        <p14:creationId xmlns:p14="http://schemas.microsoft.com/office/powerpoint/2010/main" val="3327822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56ADD6EF-9B40-4A76-AE0D-95CD76C42132}"/>
              </a:ext>
            </a:extLst>
          </p:cNvPr>
          <p:cNvSpPr>
            <a:spLocks noGrp="1"/>
          </p:cNvSpPr>
          <p:nvPr>
            <p:ph idx="1"/>
          </p:nvPr>
        </p:nvSpPr>
        <p:spPr>
          <a:xfrm>
            <a:off x="251520" y="1772816"/>
            <a:ext cx="8640960" cy="2016224"/>
          </a:xfrm>
        </p:spPr>
        <p:txBody>
          <a:bodyPr>
            <a:normAutofit fontScale="77500" lnSpcReduction="20000"/>
          </a:bodyPr>
          <a:lstStyle/>
          <a:p>
            <a:r>
              <a:rPr lang="ru-RU" b="0" i="0" dirty="0">
                <a:solidFill>
                  <a:srgbClr val="020C22"/>
                </a:solidFill>
                <a:effectLst/>
                <a:latin typeface="Arial" panose="020B0604020202020204" pitchFamily="34" charset="0"/>
                <a:cs typeface="Arial" panose="020B0604020202020204" pitchFamily="34" charset="0"/>
              </a:rPr>
              <a:t>Государственный флаг Российской Федерации представляет собой прямоугольное полотнище из трёх равновеликих горизонтальных полос: верхней — белого, средней — синего и нижней — красного цвета. Отношение длины флага к его ширине 2:3.</a:t>
            </a:r>
            <a:endParaRPr lang="ru-RU" dirty="0">
              <a:latin typeface="Arial" panose="020B0604020202020204" pitchFamily="34" charset="0"/>
              <a:cs typeface="Arial" panose="020B0604020202020204" pitchFamily="34" charset="0"/>
            </a:endParaRPr>
          </a:p>
        </p:txBody>
      </p:sp>
      <p:sp>
        <p:nvSpPr>
          <p:cNvPr id="3" name="Заголовок 2">
            <a:extLst>
              <a:ext uri="{FF2B5EF4-FFF2-40B4-BE49-F238E27FC236}">
                <a16:creationId xmlns:a16="http://schemas.microsoft.com/office/drawing/2014/main" id="{59A31DB7-13B1-4689-ABDF-C888A89BAF8D}"/>
              </a:ext>
            </a:extLst>
          </p:cNvPr>
          <p:cNvSpPr>
            <a:spLocks noGrp="1"/>
          </p:cNvSpPr>
          <p:nvPr>
            <p:ph type="title"/>
          </p:nvPr>
        </p:nvSpPr>
        <p:spPr/>
        <p:txBody>
          <a:bodyPr>
            <a:normAutofit fontScale="90000"/>
          </a:bodyPr>
          <a:lstStyle/>
          <a:p>
            <a:br>
              <a:rPr lang="ru-RU" b="0" i="0" dirty="0">
                <a:solidFill>
                  <a:srgbClr val="020C22"/>
                </a:solidFill>
                <a:effectLst/>
                <a:latin typeface="ITCFranklinGothicW10-Md 862390"/>
              </a:rPr>
            </a:br>
            <a:r>
              <a:rPr lang="ru-RU" b="0" i="0" dirty="0">
                <a:solidFill>
                  <a:srgbClr val="020C22"/>
                </a:solidFill>
                <a:effectLst/>
                <a:latin typeface="ITCFranklinGothicW10-Md 862390"/>
              </a:rPr>
              <a:t>Флаг</a:t>
            </a:r>
            <a:br>
              <a:rPr lang="ru-RU" b="0" i="0" dirty="0">
                <a:solidFill>
                  <a:srgbClr val="020C22"/>
                </a:solidFill>
                <a:effectLst/>
                <a:latin typeface="ITCFranklinGothicW10-Md 862390"/>
              </a:rPr>
            </a:br>
            <a:endParaRPr lang="ru-RU" dirty="0"/>
          </a:p>
        </p:txBody>
      </p:sp>
      <p:sp>
        <p:nvSpPr>
          <p:cNvPr id="4" name="AutoShape 2" descr="Флаг">
            <a:extLst>
              <a:ext uri="{FF2B5EF4-FFF2-40B4-BE49-F238E27FC236}">
                <a16:creationId xmlns:a16="http://schemas.microsoft.com/office/drawing/2014/main" id="{4F2BF91F-BE0F-4CC4-87C0-CDEC76D21ABF}"/>
              </a:ext>
            </a:extLst>
          </p:cNvPr>
          <p:cNvSpPr>
            <a:spLocks noChangeAspect="1" noChangeArrowheads="1"/>
          </p:cNvSpPr>
          <p:nvPr/>
        </p:nvSpPr>
        <p:spPr bwMode="auto">
          <a:xfrm>
            <a:off x="4419600" y="3276600"/>
            <a:ext cx="1088504" cy="87248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8" name="Рисунок 7">
            <a:extLst>
              <a:ext uri="{FF2B5EF4-FFF2-40B4-BE49-F238E27FC236}">
                <a16:creationId xmlns:a16="http://schemas.microsoft.com/office/drawing/2014/main" id="{0247A8D1-7DB8-424E-8241-7DA4278EB7E9}"/>
              </a:ext>
            </a:extLst>
          </p:cNvPr>
          <p:cNvPicPr>
            <a:picLocks noChangeAspect="1"/>
          </p:cNvPicPr>
          <p:nvPr/>
        </p:nvPicPr>
        <p:blipFill>
          <a:blip r:embed="rId2"/>
          <a:stretch>
            <a:fillRect/>
          </a:stretch>
        </p:blipFill>
        <p:spPr>
          <a:xfrm>
            <a:off x="2699793" y="3789039"/>
            <a:ext cx="4104456" cy="2592289"/>
          </a:xfrm>
          <a:prstGeom prst="rect">
            <a:avLst/>
          </a:prstGeom>
        </p:spPr>
      </p:pic>
    </p:spTree>
    <p:extLst>
      <p:ext uri="{BB962C8B-B14F-4D97-AF65-F5344CB8AC3E}">
        <p14:creationId xmlns:p14="http://schemas.microsoft.com/office/powerpoint/2010/main" val="672252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a:xfrm>
            <a:off x="251520" y="1772816"/>
            <a:ext cx="8640960" cy="4680520"/>
          </a:xfrm>
        </p:spPr>
        <p:txBody>
          <a:bodyPr>
            <a:normAutofit/>
          </a:bodyPr>
          <a:lstStyle/>
          <a:p>
            <a:pPr algn="l"/>
            <a:r>
              <a:rPr lang="ru-RU" sz="1400" b="0" i="0" dirty="0">
                <a:solidFill>
                  <a:srgbClr val="020C22"/>
                </a:solidFill>
                <a:effectLst/>
                <a:latin typeface="Arial" panose="020B0604020202020204" pitchFamily="34" charset="0"/>
                <a:cs typeface="Arial" panose="020B0604020202020204" pitchFamily="34" charset="0"/>
              </a:rPr>
              <a:t>Российский флаг родился вместе с первыми российскими военными кораблями и до XIX века оставался принадлежностью главным образом флотской культуры.</a:t>
            </a:r>
          </a:p>
          <a:p>
            <a:pPr algn="l"/>
            <a:r>
              <a:rPr lang="ru-RU" sz="1400" b="0" i="0" dirty="0">
                <a:solidFill>
                  <a:srgbClr val="020C22"/>
                </a:solidFill>
                <a:effectLst/>
                <a:latin typeface="Arial" panose="020B0604020202020204" pitchFamily="34" charset="0"/>
                <a:cs typeface="Arial" panose="020B0604020202020204" pitchFamily="34" charset="0"/>
              </a:rPr>
              <a:t>Начало применения российского бело-сине-красного флага на суше связано с географическими открытиями русских мореплавателей.</a:t>
            </a:r>
          </a:p>
          <a:p>
            <a:pPr algn="l"/>
            <a:r>
              <a:rPr lang="ru-RU" sz="1400" b="0" i="0" dirty="0">
                <a:solidFill>
                  <a:srgbClr val="020C22"/>
                </a:solidFill>
                <a:effectLst/>
                <a:latin typeface="Arial" panose="020B0604020202020204" pitchFamily="34" charset="0"/>
                <a:cs typeface="Arial" panose="020B0604020202020204" pitchFamily="34" charset="0"/>
              </a:rPr>
              <a:t>До XIX века русские моряки водружали на берегу присоединенной земли памятный крест. Но в 1806 году появилась новая традиция. Русская экспедиция обследовала побережье Южного Сахалина и подняла на берегу два флага. Андреевский флаг отмечал заслугу военного флота, государственный бело-сине-красный флаг — новое владение России.</a:t>
            </a:r>
          </a:p>
          <a:p>
            <a:pPr algn="l"/>
            <a:r>
              <a:rPr lang="ru-RU" sz="1400" b="0" i="0" dirty="0">
                <a:solidFill>
                  <a:srgbClr val="020C22"/>
                </a:solidFill>
                <a:effectLst/>
                <a:latin typeface="Arial" panose="020B0604020202020204" pitchFamily="34" charset="0"/>
                <a:cs typeface="Arial" panose="020B0604020202020204" pitchFamily="34" charset="0"/>
              </a:rPr>
              <a:t>На бортах ботика Петра I были нанесены белые, синие и красные полосы. А в 1693 году отряд малых судов Петра совершил поход на Соловецкие острова уже под флагом из равных горизонтальных белой, синей и красной полос.</a:t>
            </a:r>
          </a:p>
          <a:p>
            <a:pPr algn="l"/>
            <a:r>
              <a:rPr lang="ru-RU" sz="1400" b="0" i="0" dirty="0">
                <a:solidFill>
                  <a:srgbClr val="020C22"/>
                </a:solidFill>
                <a:effectLst/>
                <a:latin typeface="Arial" panose="020B0604020202020204" pitchFamily="34" charset="0"/>
                <a:cs typeface="Arial" panose="020B0604020202020204" pitchFamily="34" charset="0"/>
              </a:rPr>
              <a:t>Распространение государственного бело-сине-красного флага было заторможено в 1858 году, когда Гербовое отделение Департамента герольдии Правительствующего Сената выступило с инициативой изменения российского государственного флага.</a:t>
            </a:r>
          </a:p>
          <a:p>
            <a:pPr algn="l"/>
            <a:r>
              <a:rPr lang="ru-RU" sz="1400" b="0" i="0" dirty="0">
                <a:solidFill>
                  <a:srgbClr val="020C22"/>
                </a:solidFill>
                <a:effectLst/>
                <a:latin typeface="Arial" panose="020B0604020202020204" pitchFamily="34" charset="0"/>
                <a:cs typeface="Arial" panose="020B0604020202020204" pitchFamily="34" charset="0"/>
              </a:rPr>
              <a:t>В течение почти полутора столетий флаг нашей страны многократно изменялся. В ноябре 1990 года правительственная комиссия по разработке новой государственной символики решила проблему флага быстро и почти без разногласий: Россия имела бело-сине-красный флаг с более чем 300-летней историей, и этот флаг должен был вернуться.</a:t>
            </a:r>
          </a:p>
          <a:p>
            <a:pPr algn="l"/>
            <a:r>
              <a:rPr lang="ru-RU" sz="1400" b="0" i="0" dirty="0">
                <a:solidFill>
                  <a:srgbClr val="020C22"/>
                </a:solidFill>
                <a:effectLst/>
                <a:latin typeface="Arial" panose="020B0604020202020204" pitchFamily="34" charset="0"/>
                <a:cs typeface="Arial" panose="020B0604020202020204" pitchFamily="34" charset="0"/>
              </a:rPr>
              <a:t>25 декабря 2000 года, накануне нового века и нового тысячелетия, принят Федеральный конституционный закон «О Государственном флаге Российской Федерации».</a:t>
            </a:r>
          </a:p>
          <a:p>
            <a:endParaRPr lang="ru-RU" sz="2400" dirty="0"/>
          </a:p>
        </p:txBody>
      </p:sp>
      <p:sp>
        <p:nvSpPr>
          <p:cNvPr id="3" name="Заголовок 2"/>
          <p:cNvSpPr>
            <a:spLocks noGrp="1"/>
          </p:cNvSpPr>
          <p:nvPr>
            <p:ph type="title"/>
          </p:nvPr>
        </p:nvSpPr>
        <p:spPr/>
        <p:txBody>
          <a:bodyPr/>
          <a:lstStyle/>
          <a:p>
            <a:r>
              <a:rPr lang="ru-RU" dirty="0"/>
              <a:t>Немного из истории…</a:t>
            </a:r>
          </a:p>
        </p:txBody>
      </p:sp>
    </p:spTree>
    <p:extLst>
      <p:ext uri="{BB962C8B-B14F-4D97-AF65-F5344CB8AC3E}">
        <p14:creationId xmlns:p14="http://schemas.microsoft.com/office/powerpoint/2010/main" val="2400859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084B489D-76AD-45C6-9EB9-3F603A06DC5A}"/>
              </a:ext>
            </a:extLst>
          </p:cNvPr>
          <p:cNvSpPr>
            <a:spLocks noGrp="1"/>
          </p:cNvSpPr>
          <p:nvPr>
            <p:ph idx="1"/>
          </p:nvPr>
        </p:nvSpPr>
        <p:spPr>
          <a:xfrm>
            <a:off x="251520" y="2004044"/>
            <a:ext cx="8640960" cy="2793108"/>
          </a:xfrm>
        </p:spPr>
        <p:txBody>
          <a:bodyPr>
            <a:normAutofit fontScale="62500" lnSpcReduction="20000"/>
          </a:bodyPr>
          <a:lstStyle/>
          <a:p>
            <a:r>
              <a:rPr lang="ru-RU" b="0" i="0" dirty="0">
                <a:solidFill>
                  <a:srgbClr val="020C22"/>
                </a:solidFill>
                <a:effectLst/>
                <a:latin typeface="Arial" panose="020B0604020202020204" pitchFamily="34" charset="0"/>
                <a:cs typeface="Arial" panose="020B0604020202020204" pitchFamily="34" charset="0"/>
              </a:rPr>
              <a:t>Согласно Федеральному конституционному закону «О Государственном гербе Российской Федерации», герб России представляет собой: «...четырёхугольный, с закруглёнными нижними углами, заострённый в оконечности красный геральдический щит с золотым двуглавым орлом, поднявшим вверх распущенные крылья. Орел увенчан двумя малыми коронами и — над ними — одной большой короной, соединенными лентой. В правой лапе орла — скипетр, в левой — держава. На груди орла, в красном щите, — серебряный всадник в синем плаще на серебряном коне, поражающий серебряным копьём черного опрокинутого навзничь и попранного конём дракона».</a:t>
            </a:r>
            <a:endParaRPr lang="ru-RU" dirty="0">
              <a:latin typeface="Arial" panose="020B0604020202020204" pitchFamily="34" charset="0"/>
              <a:cs typeface="Arial" panose="020B0604020202020204" pitchFamily="34" charset="0"/>
            </a:endParaRPr>
          </a:p>
        </p:txBody>
      </p:sp>
      <p:sp>
        <p:nvSpPr>
          <p:cNvPr id="3" name="Заголовок 2">
            <a:extLst>
              <a:ext uri="{FF2B5EF4-FFF2-40B4-BE49-F238E27FC236}">
                <a16:creationId xmlns:a16="http://schemas.microsoft.com/office/drawing/2014/main" id="{66744C2C-6AB5-47D4-BB11-F1566F298017}"/>
              </a:ext>
            </a:extLst>
          </p:cNvPr>
          <p:cNvSpPr>
            <a:spLocks noGrp="1"/>
          </p:cNvSpPr>
          <p:nvPr>
            <p:ph type="title"/>
          </p:nvPr>
        </p:nvSpPr>
        <p:spPr/>
        <p:txBody>
          <a:bodyPr>
            <a:normAutofit fontScale="90000"/>
          </a:bodyPr>
          <a:lstStyle/>
          <a:p>
            <a:br>
              <a:rPr lang="ru-RU" b="0" i="0" dirty="0">
                <a:solidFill>
                  <a:srgbClr val="020C22"/>
                </a:solidFill>
                <a:effectLst/>
                <a:latin typeface="ITCFranklinGothicW10-Md 862390"/>
              </a:rPr>
            </a:br>
            <a:r>
              <a:rPr lang="ru-RU" b="0" i="0" dirty="0">
                <a:solidFill>
                  <a:srgbClr val="020C22"/>
                </a:solidFill>
                <a:effectLst/>
                <a:latin typeface="ITCFranklinGothicW10-Md 862390"/>
              </a:rPr>
              <a:t>Герб</a:t>
            </a:r>
            <a:br>
              <a:rPr lang="ru-RU" b="0" i="0" dirty="0">
                <a:solidFill>
                  <a:srgbClr val="020C22"/>
                </a:solidFill>
                <a:effectLst/>
                <a:latin typeface="ITCFranklinGothicW10-Md 862390"/>
              </a:rPr>
            </a:br>
            <a:endParaRPr lang="ru-RU" dirty="0"/>
          </a:p>
        </p:txBody>
      </p:sp>
      <p:sp>
        <p:nvSpPr>
          <p:cNvPr id="5" name="AutoShape 2" descr="Иллюстрация герба">
            <a:extLst>
              <a:ext uri="{FF2B5EF4-FFF2-40B4-BE49-F238E27FC236}">
                <a16:creationId xmlns:a16="http://schemas.microsoft.com/office/drawing/2014/main" id="{26A0580E-FA49-4BE5-8C4C-E60C510D6A86}"/>
              </a:ext>
            </a:extLst>
          </p:cNvPr>
          <p:cNvSpPr>
            <a:spLocks noChangeAspect="1" noChangeArrowheads="1"/>
          </p:cNvSpPr>
          <p:nvPr/>
        </p:nvSpPr>
        <p:spPr bwMode="auto">
          <a:xfrm>
            <a:off x="127000" y="-1314450"/>
            <a:ext cx="2286000" cy="2505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7" name="Рисунок 6">
            <a:extLst>
              <a:ext uri="{FF2B5EF4-FFF2-40B4-BE49-F238E27FC236}">
                <a16:creationId xmlns:a16="http://schemas.microsoft.com/office/drawing/2014/main" id="{14D3CA98-4EEB-4203-9BF0-2D2E67BABE8A}"/>
              </a:ext>
            </a:extLst>
          </p:cNvPr>
          <p:cNvPicPr>
            <a:picLocks noChangeAspect="1"/>
          </p:cNvPicPr>
          <p:nvPr/>
        </p:nvPicPr>
        <p:blipFill>
          <a:blip r:embed="rId2"/>
          <a:stretch>
            <a:fillRect/>
          </a:stretch>
        </p:blipFill>
        <p:spPr>
          <a:xfrm>
            <a:off x="3491880" y="4797152"/>
            <a:ext cx="2231122" cy="1878482"/>
          </a:xfrm>
          <a:prstGeom prst="rect">
            <a:avLst/>
          </a:prstGeom>
        </p:spPr>
      </p:pic>
    </p:spTree>
    <p:extLst>
      <p:ext uri="{BB962C8B-B14F-4D97-AF65-F5344CB8AC3E}">
        <p14:creationId xmlns:p14="http://schemas.microsoft.com/office/powerpoint/2010/main" val="3929793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a:extLst>
              <a:ext uri="{FF2B5EF4-FFF2-40B4-BE49-F238E27FC236}">
                <a16:creationId xmlns:a16="http://schemas.microsoft.com/office/drawing/2014/main" id="{254E7852-CE2E-43EB-AB30-18AD5A1BD2CE}"/>
              </a:ext>
            </a:extLst>
          </p:cNvPr>
          <p:cNvPicPr>
            <a:picLocks noGrp="1" noChangeAspect="1"/>
          </p:cNvPicPr>
          <p:nvPr>
            <p:ph idx="1"/>
          </p:nvPr>
        </p:nvPicPr>
        <p:blipFill>
          <a:blip r:embed="rId2"/>
          <a:stretch>
            <a:fillRect/>
          </a:stretch>
        </p:blipFill>
        <p:spPr>
          <a:xfrm>
            <a:off x="1209205" y="1988840"/>
            <a:ext cx="7323235" cy="3528392"/>
          </a:xfrm>
        </p:spPr>
      </p:pic>
    </p:spTree>
    <p:extLst>
      <p:ext uri="{BB962C8B-B14F-4D97-AF65-F5344CB8AC3E}">
        <p14:creationId xmlns:p14="http://schemas.microsoft.com/office/powerpoint/2010/main" val="12365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9C7588D1-32B6-438B-A3E2-14C442FEFE83}"/>
              </a:ext>
            </a:extLst>
          </p:cNvPr>
          <p:cNvSpPr>
            <a:spLocks noGrp="1"/>
          </p:cNvSpPr>
          <p:nvPr>
            <p:ph idx="1"/>
          </p:nvPr>
        </p:nvSpPr>
        <p:spPr/>
        <p:txBody>
          <a:bodyPr/>
          <a:lstStyle/>
          <a:p>
            <a:r>
              <a:rPr lang="ru-RU" b="0" i="0" dirty="0">
                <a:solidFill>
                  <a:srgbClr val="4D5156"/>
                </a:solidFill>
                <a:effectLst/>
                <a:latin typeface="arial" panose="020B0604020202020204" pitchFamily="34" charset="0"/>
              </a:rPr>
              <a:t>Государственный гимн — торжественная патриотическая музыкальная композиция, признанная правительством страны одним из государственных символов в качестве официальной национальной песни.</a:t>
            </a:r>
            <a:endParaRPr lang="ru-RU" dirty="0"/>
          </a:p>
        </p:txBody>
      </p:sp>
      <p:sp>
        <p:nvSpPr>
          <p:cNvPr id="3" name="Заголовок 2">
            <a:extLst>
              <a:ext uri="{FF2B5EF4-FFF2-40B4-BE49-F238E27FC236}">
                <a16:creationId xmlns:a16="http://schemas.microsoft.com/office/drawing/2014/main" id="{942ECF22-68EC-41CC-AF66-D30ED9EEE59C}"/>
              </a:ext>
            </a:extLst>
          </p:cNvPr>
          <p:cNvSpPr>
            <a:spLocks noGrp="1"/>
          </p:cNvSpPr>
          <p:nvPr>
            <p:ph type="title"/>
          </p:nvPr>
        </p:nvSpPr>
        <p:spPr/>
        <p:txBody>
          <a:bodyPr>
            <a:normAutofit fontScale="90000"/>
          </a:bodyPr>
          <a:lstStyle/>
          <a:p>
            <a:br>
              <a:rPr lang="ru-RU" b="0" i="0" dirty="0">
                <a:solidFill>
                  <a:srgbClr val="020C22"/>
                </a:solidFill>
                <a:effectLst/>
                <a:latin typeface="ITCFranklinGothicW10-Md 862390"/>
              </a:rPr>
            </a:br>
            <a:r>
              <a:rPr lang="ru-RU" b="0" i="0" dirty="0">
                <a:solidFill>
                  <a:srgbClr val="020C22"/>
                </a:solidFill>
                <a:effectLst/>
                <a:latin typeface="ITCFranklinGothicW10-Md 862390"/>
              </a:rPr>
              <a:t>Гимн</a:t>
            </a:r>
            <a:br>
              <a:rPr lang="ru-RU" b="0" i="0" dirty="0">
                <a:solidFill>
                  <a:srgbClr val="020C22"/>
                </a:solidFill>
                <a:effectLst/>
                <a:latin typeface="ITCFranklinGothicW10-Md 862390"/>
              </a:rPr>
            </a:br>
            <a:endParaRPr lang="ru-RU" dirty="0"/>
          </a:p>
        </p:txBody>
      </p:sp>
    </p:spTree>
    <p:extLst>
      <p:ext uri="{BB962C8B-B14F-4D97-AF65-F5344CB8AC3E}">
        <p14:creationId xmlns:p14="http://schemas.microsoft.com/office/powerpoint/2010/main" val="4242832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5485E464-30BF-4BA9-9E8D-8F9FB4CCBBC4}"/>
              </a:ext>
            </a:extLst>
          </p:cNvPr>
          <p:cNvSpPr>
            <a:spLocks noGrp="1"/>
          </p:cNvSpPr>
          <p:nvPr>
            <p:ph idx="1"/>
          </p:nvPr>
        </p:nvSpPr>
        <p:spPr>
          <a:xfrm>
            <a:off x="251520" y="1556792"/>
            <a:ext cx="8640960" cy="4536504"/>
          </a:xfrm>
        </p:spPr>
        <p:txBody>
          <a:bodyPr>
            <a:noAutofit/>
          </a:bodyPr>
          <a:lstStyle/>
          <a:p>
            <a:pPr marL="0" indent="0" algn="ctr">
              <a:buNone/>
            </a:pPr>
            <a:r>
              <a:rPr lang="ru-RU" sz="1200" b="0" i="0" dirty="0">
                <a:solidFill>
                  <a:srgbClr val="020C22"/>
                </a:solidFill>
                <a:effectLst/>
                <a:latin typeface="ITCFranklinGothicW10-Bk 862339"/>
              </a:rPr>
              <a:t>Россия — священная наша держава,</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Россия — любимая наша страна.</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Могучая воля, великая слава —</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Твоё достоянье на все времена!</a:t>
            </a:r>
          </a:p>
          <a:p>
            <a:pPr marL="0" indent="0" algn="ctr">
              <a:buNone/>
            </a:pPr>
            <a:r>
              <a:rPr lang="ru-RU" sz="1200" b="0" i="0" dirty="0">
                <a:solidFill>
                  <a:srgbClr val="020C22"/>
                </a:solidFill>
                <a:effectLst/>
                <a:latin typeface="ITCFranklinGothicW10-Bk 862339"/>
              </a:rPr>
              <a:t>Славься, Отечество наше свободное,</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Братских народов союз вековой,</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Предками данная мудрость народная!</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Славься, страна! Мы гордимся тобой!</a:t>
            </a:r>
          </a:p>
          <a:p>
            <a:pPr marL="0" indent="0" algn="ctr">
              <a:buNone/>
            </a:pPr>
            <a:r>
              <a:rPr lang="ru-RU" sz="1200" b="0" i="0" dirty="0">
                <a:solidFill>
                  <a:srgbClr val="020C22"/>
                </a:solidFill>
                <a:effectLst/>
                <a:latin typeface="ITCFranklinGothicW10-Bk 862339"/>
              </a:rPr>
              <a:t>От южных морей до полярного края</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Раскинулись наши леса и поля.</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Одна ты на свете! Одна ты такая —</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Хранимая Богом родная земля!</a:t>
            </a:r>
          </a:p>
          <a:p>
            <a:pPr marL="0" indent="0" algn="ctr">
              <a:buNone/>
            </a:pPr>
            <a:r>
              <a:rPr lang="ru-RU" sz="1200" b="0" i="0" dirty="0">
                <a:solidFill>
                  <a:srgbClr val="020C22"/>
                </a:solidFill>
                <a:effectLst/>
                <a:latin typeface="ITCFranklinGothicW10-Bk 862339"/>
              </a:rPr>
              <a:t>Славься, Отечество наше свободное,</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Братских народов союз вековой,</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Предками данная мудрость народная!</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Славься, страна! Мы гордимся тобой!</a:t>
            </a:r>
          </a:p>
          <a:p>
            <a:pPr marL="0" indent="0" algn="ctr">
              <a:buNone/>
            </a:pPr>
            <a:r>
              <a:rPr lang="ru-RU" sz="1200" b="0" i="0" dirty="0">
                <a:solidFill>
                  <a:srgbClr val="020C22"/>
                </a:solidFill>
                <a:effectLst/>
                <a:latin typeface="ITCFranklinGothicW10-Bk 862339"/>
              </a:rPr>
              <a:t>Широкий простор для мечты и для жизни</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Грядущие нам открывают года.</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Нам силу даёт наша верность Отчизне.</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Так было, так есть и так будет всегда!</a:t>
            </a:r>
          </a:p>
          <a:p>
            <a:pPr marL="0" indent="0" algn="ctr">
              <a:buNone/>
            </a:pPr>
            <a:r>
              <a:rPr lang="ru-RU" sz="1200" b="0" i="0" dirty="0">
                <a:solidFill>
                  <a:srgbClr val="020C22"/>
                </a:solidFill>
                <a:effectLst/>
                <a:latin typeface="ITCFranklinGothicW10-Bk 862339"/>
              </a:rPr>
              <a:t>Славься, Отечество наше свободное,</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Братских народов союз вековой,</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Предками данная мудрость народная!</a:t>
            </a:r>
            <a:br>
              <a:rPr lang="ru-RU" sz="1200" b="0" i="0" dirty="0">
                <a:solidFill>
                  <a:srgbClr val="020C22"/>
                </a:solidFill>
                <a:effectLst/>
                <a:latin typeface="ITCFranklinGothicW10-Bk 862339"/>
              </a:rPr>
            </a:br>
            <a:r>
              <a:rPr lang="ru-RU" sz="1200" b="0" i="0" dirty="0">
                <a:solidFill>
                  <a:srgbClr val="020C22"/>
                </a:solidFill>
                <a:effectLst/>
                <a:latin typeface="ITCFranklinGothicW10-Bk 862339"/>
              </a:rPr>
              <a:t>Славься, страна! Мы гордимся тобой!</a:t>
            </a:r>
          </a:p>
          <a:p>
            <a:pPr marL="0" indent="0" algn="ctr">
              <a:buNone/>
            </a:pPr>
            <a:r>
              <a:rPr lang="ru-RU" sz="1200" b="0" i="0" dirty="0">
                <a:solidFill>
                  <a:srgbClr val="606778"/>
                </a:solidFill>
                <a:effectLst/>
                <a:latin typeface="ITCFranklinGothicW10-Bk 862339"/>
              </a:rPr>
              <a:t>Музыка А. Александрова</a:t>
            </a:r>
            <a:br>
              <a:rPr lang="ru-RU" sz="1200" b="0" i="0" dirty="0">
                <a:solidFill>
                  <a:srgbClr val="606778"/>
                </a:solidFill>
                <a:effectLst/>
                <a:latin typeface="ITCFranklinGothicW10-Bk 862339"/>
              </a:rPr>
            </a:br>
            <a:r>
              <a:rPr lang="ru-RU" sz="1200" b="0" i="0" dirty="0">
                <a:solidFill>
                  <a:srgbClr val="606778"/>
                </a:solidFill>
                <a:effectLst/>
                <a:latin typeface="ITCFranklinGothicW10-Bk 862339"/>
              </a:rPr>
              <a:t>Слова С. Михалкова</a:t>
            </a:r>
            <a:endParaRPr lang="ru-RU" sz="1200" dirty="0"/>
          </a:p>
        </p:txBody>
      </p:sp>
      <p:sp>
        <p:nvSpPr>
          <p:cNvPr id="3" name="Заголовок 2">
            <a:extLst>
              <a:ext uri="{FF2B5EF4-FFF2-40B4-BE49-F238E27FC236}">
                <a16:creationId xmlns:a16="http://schemas.microsoft.com/office/drawing/2014/main" id="{A8E0DD71-7A3F-41E5-A8EB-D6624D660DB6}"/>
              </a:ext>
            </a:extLst>
          </p:cNvPr>
          <p:cNvSpPr>
            <a:spLocks noGrp="1"/>
          </p:cNvSpPr>
          <p:nvPr>
            <p:ph type="title"/>
          </p:nvPr>
        </p:nvSpPr>
        <p:spPr/>
        <p:txBody>
          <a:bodyPr/>
          <a:lstStyle/>
          <a:p>
            <a:r>
              <a:rPr lang="ru-RU" dirty="0"/>
              <a:t>Государственный Гимн</a:t>
            </a:r>
          </a:p>
        </p:txBody>
      </p:sp>
    </p:spTree>
    <p:extLst>
      <p:ext uri="{BB962C8B-B14F-4D97-AF65-F5344CB8AC3E}">
        <p14:creationId xmlns:p14="http://schemas.microsoft.com/office/powerpoint/2010/main" val="828266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7525f377cbeca29b98d7a6564a51289b0ce1d3"/>
</p:tagLst>
</file>

<file path=ppt/theme/theme1.xml><?xml version="1.0" encoding="utf-8"?>
<a:theme xmlns:a="http://schemas.openxmlformats.org/drawingml/2006/main" name="Тема Office">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2208</TotalTime>
  <Words>852</Words>
  <Application>Microsoft Office PowerPoint</Application>
  <PresentationFormat>Экран (4:3)</PresentationFormat>
  <Paragraphs>47</Paragraphs>
  <Slides>14</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14</vt:i4>
      </vt:variant>
    </vt:vector>
  </HeadingPairs>
  <TitlesOfParts>
    <vt:vector size="21" baseType="lpstr">
      <vt:lpstr>arial</vt:lpstr>
      <vt:lpstr>arial</vt:lpstr>
      <vt:lpstr>Calibri</vt:lpstr>
      <vt:lpstr>ITCFranklinGothicW10-Bk 862339</vt:lpstr>
      <vt:lpstr>ITCFranklinGothicW10-Md 862390</vt:lpstr>
      <vt:lpstr>PTSerif-Regular</vt:lpstr>
      <vt:lpstr>Тема Office</vt:lpstr>
      <vt:lpstr>Наша родина-Российская Федерация     подготовила: Чеснокова Н.Н.</vt:lpstr>
      <vt:lpstr>Государственная символика</vt:lpstr>
      <vt:lpstr>Государственные символы</vt:lpstr>
      <vt:lpstr> Флаг </vt:lpstr>
      <vt:lpstr>Немного из истории…</vt:lpstr>
      <vt:lpstr> Герб </vt:lpstr>
      <vt:lpstr>Презентация PowerPoint</vt:lpstr>
      <vt:lpstr> Гимн </vt:lpstr>
      <vt:lpstr>Государственный Гимн</vt:lpstr>
      <vt:lpstr>Презентация PowerPoint</vt:lpstr>
      <vt:lpstr> Уважение к государственной символике.</vt:lpstr>
      <vt:lpstr>Презентация PowerPoint</vt:lpstr>
      <vt:lpstr>Презентация PowerPoint</vt:lpstr>
      <vt:lpstr> Используемые ресурсы:</vt:lpstr>
    </vt:vector>
  </TitlesOfParts>
  <Company>presentation-creation.ru</Company>
  <LinksUpToDate>false</LinksUpToDate>
  <SharedDoc>false</SharedDoc>
  <HyperlinkBase>https://presentation-creation.ru/powerpoint-templates.html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Добро пожаловать в Россию</dc:title>
  <dc:creator>obstinate</dc:creator>
  <dc:description>Шаблон презентации с сайта https://presentation-creation.ru/</dc:description>
  <cp:lastModifiedBy>Парфенов Алексей</cp:lastModifiedBy>
  <cp:revision>951</cp:revision>
  <dcterms:created xsi:type="dcterms:W3CDTF">2018-02-25T09:09:03Z</dcterms:created>
  <dcterms:modified xsi:type="dcterms:W3CDTF">2023-10-08T17:00:04Z</dcterms:modified>
</cp:coreProperties>
</file>