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580" autoAdjust="0"/>
  </p:normalViewPr>
  <p:slideViewPr>
    <p:cSldViewPr>
      <p:cViewPr varScale="1">
        <p:scale>
          <a:sx n="71" d="100"/>
          <a:sy n="71" d="100"/>
        </p:scale>
        <p:origin x="-13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924944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ru-RU" dirty="0"/>
              <a:t>Презентация инновационных методов и приемов.</a:t>
            </a:r>
            <a:br>
              <a:rPr lang="ru-RU" dirty="0"/>
            </a:br>
            <a:r>
              <a:rPr lang="ru-RU" dirty="0"/>
              <a:t>«Нейропсихологический подход в психическом и речевом развитии ребенка»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581128"/>
            <a:ext cx="7920880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Составила: учитель-логопед, </a:t>
            </a:r>
          </a:p>
          <a:p>
            <a:r>
              <a:rPr lang="ru-RU" dirty="0" err="1" smtClean="0"/>
              <a:t>Зиятдинова</a:t>
            </a:r>
            <a:r>
              <a:rPr lang="ru-RU" dirty="0" smtClean="0"/>
              <a:t> </a:t>
            </a:r>
            <a:r>
              <a:rPr lang="ru-RU" dirty="0" err="1" smtClean="0"/>
              <a:t>Лейсан</a:t>
            </a:r>
            <a:r>
              <a:rPr lang="ru-RU" dirty="0" smtClean="0"/>
              <a:t> </a:t>
            </a:r>
            <a:r>
              <a:rPr lang="ru-RU" dirty="0" err="1" smtClean="0"/>
              <a:t>Фаниловна</a:t>
            </a:r>
            <a:endParaRPr lang="ru-RU" dirty="0" smtClean="0"/>
          </a:p>
          <a:p>
            <a:r>
              <a:rPr lang="ru-RU" dirty="0" smtClean="0"/>
              <a:t>МАДОУ «Детский сад комбинированного вида №87»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085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498080" cy="1143000"/>
          </a:xfrm>
        </p:spPr>
        <p:txBody>
          <a:bodyPr/>
          <a:lstStyle/>
          <a:p>
            <a:r>
              <a:rPr lang="ru-RU" dirty="0" smtClean="0"/>
              <a:t>Главные тезисы: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96752"/>
            <a:ext cx="7776864" cy="54006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Нейропсихология – это область психологической науки, изучающая мозговую организацию психических процессов.</a:t>
            </a:r>
          </a:p>
          <a:p>
            <a:r>
              <a:rPr lang="ru-RU" dirty="0" smtClean="0"/>
              <a:t>С чем мы работаем </a:t>
            </a:r>
            <a:r>
              <a:rPr lang="ru-RU" u="sng" dirty="0" smtClean="0"/>
              <a:t>всегда</a:t>
            </a:r>
            <a:r>
              <a:rPr lang="ru-RU" dirty="0" smtClean="0"/>
              <a:t>? </a:t>
            </a:r>
          </a:p>
          <a:p>
            <a:pPr marL="82296" indent="0">
              <a:lnSpc>
                <a:spcPct val="160000"/>
              </a:lnSpc>
              <a:buNone/>
            </a:pPr>
            <a:r>
              <a:rPr lang="ru-RU" dirty="0" smtClean="0"/>
              <a:t>-энергия</a:t>
            </a:r>
          </a:p>
          <a:p>
            <a:pPr marL="82296" indent="0">
              <a:lnSpc>
                <a:spcPct val="160000"/>
              </a:lnSpc>
              <a:buNone/>
            </a:pPr>
            <a:r>
              <a:rPr lang="ru-RU" dirty="0" smtClean="0"/>
              <a:t>-восприятие</a:t>
            </a:r>
          </a:p>
          <a:p>
            <a:pPr marL="82296" indent="0">
              <a:lnSpc>
                <a:spcPct val="160000"/>
              </a:lnSpc>
              <a:buNone/>
            </a:pPr>
            <a:r>
              <a:rPr lang="ru-RU" dirty="0" smtClean="0"/>
              <a:t>-внимание</a:t>
            </a:r>
          </a:p>
          <a:p>
            <a:pPr marL="82296" indent="0">
              <a:lnSpc>
                <a:spcPct val="160000"/>
              </a:lnSpc>
              <a:buNone/>
            </a:pPr>
            <a:r>
              <a:rPr lang="ru-RU" dirty="0" smtClean="0"/>
              <a:t>-память</a:t>
            </a:r>
          </a:p>
          <a:p>
            <a:pPr marL="82296" indent="0">
              <a:lnSpc>
                <a:spcPct val="160000"/>
              </a:lnSpc>
              <a:buNone/>
            </a:pPr>
            <a:r>
              <a:rPr lang="ru-RU" dirty="0" smtClean="0"/>
              <a:t>-моторные функции</a:t>
            </a:r>
          </a:p>
        </p:txBody>
      </p:sp>
    </p:spTree>
    <p:extLst>
      <p:ext uri="{BB962C8B-B14F-4D97-AF65-F5344CB8AC3E}">
        <p14:creationId xmlns:p14="http://schemas.microsoft.com/office/powerpoint/2010/main" val="394340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План- конспект </a:t>
            </a:r>
            <a:r>
              <a:rPr lang="ru-RU" u="sng" dirty="0" smtClean="0"/>
              <a:t>индивидуального логопедического</a:t>
            </a:r>
            <a:r>
              <a:rPr lang="ru-RU" dirty="0" smtClean="0"/>
              <a:t> занятия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556792"/>
            <a:ext cx="7560840" cy="5040560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/>
              <a:t>Тема: «Постановка звука Р»</a:t>
            </a:r>
          </a:p>
          <a:p>
            <a:r>
              <a:rPr lang="ru-RU" dirty="0" smtClean="0"/>
              <a:t>Артикуляционные упражнения </a:t>
            </a:r>
          </a:p>
          <a:p>
            <a:r>
              <a:rPr lang="ru-RU" dirty="0" smtClean="0"/>
              <a:t>Постановка механическим способом</a:t>
            </a:r>
          </a:p>
          <a:p>
            <a:r>
              <a:rPr lang="ru-RU" dirty="0" smtClean="0"/>
              <a:t>Автоматизация изолированного звука.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352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</TotalTime>
  <Words>76</Words>
  <Application>Microsoft Office PowerPoint</Application>
  <PresentationFormat>Экран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Солнцестояние</vt:lpstr>
      <vt:lpstr>Презентация инновационных методов и приемов. «Нейропсихологический подход в психическом и речевом развитии ребенка» </vt:lpstr>
      <vt:lpstr>Главные тезисы:</vt:lpstr>
      <vt:lpstr>План- конспект индивидуального логопедического занятия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инновационных методов и приемов. «Нейропсихологический подход в психическом и речевом развитии ребенка» </dc:title>
  <dc:creator>User</dc:creator>
  <cp:lastModifiedBy>User</cp:lastModifiedBy>
  <cp:revision>2</cp:revision>
  <dcterms:created xsi:type="dcterms:W3CDTF">2022-10-15T15:14:23Z</dcterms:created>
  <dcterms:modified xsi:type="dcterms:W3CDTF">2022-10-16T18:12:58Z</dcterms:modified>
</cp:coreProperties>
</file>