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6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57" r:id="rId12"/>
    <p:sldId id="268" r:id="rId13"/>
    <p:sldId id="269" r:id="rId14"/>
    <p:sldId id="270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FF"/>
    <a:srgbClr val="FF5050"/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74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BAD354-8227-415F-B50A-1400289A2938}" type="datetimeFigureOut">
              <a:rPr lang="ru-RU" smtClean="0"/>
              <a:t>08.10.2023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BAA4BC-E014-4484-B628-D2F87FE798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30806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BAA4BC-E014-4484-B628-D2F87FE798D5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71998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B2E96-EDE2-4236-904F-2CDF40F1812C}" type="datetimeFigureOut">
              <a:rPr lang="ru-RU" smtClean="0"/>
              <a:t>08.10.2023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4F431-5DF1-4091-9F53-A73387678A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54091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B2E96-EDE2-4236-904F-2CDF40F1812C}" type="datetimeFigureOut">
              <a:rPr lang="ru-RU" smtClean="0"/>
              <a:t>08.10.2023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4F431-5DF1-4091-9F53-A73387678A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8219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B2E96-EDE2-4236-904F-2CDF40F1812C}" type="datetimeFigureOut">
              <a:rPr lang="ru-RU" smtClean="0"/>
              <a:t>08.10.2023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4F431-5DF1-4091-9F53-A73387678A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50262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B2E96-EDE2-4236-904F-2CDF40F1812C}" type="datetimeFigureOut">
              <a:rPr lang="ru-RU" smtClean="0"/>
              <a:t>08.10.2023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4F431-5DF1-4091-9F53-A73387678A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50387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B2E96-EDE2-4236-904F-2CDF40F1812C}" type="datetimeFigureOut">
              <a:rPr lang="ru-RU" smtClean="0"/>
              <a:t>08.10.2023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4F431-5DF1-4091-9F53-A73387678A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10380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B2E96-EDE2-4236-904F-2CDF40F1812C}" type="datetimeFigureOut">
              <a:rPr lang="ru-RU" smtClean="0"/>
              <a:t>08.10.2023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4F431-5DF1-4091-9F53-A73387678A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47595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B2E96-EDE2-4236-904F-2CDF40F1812C}" type="datetimeFigureOut">
              <a:rPr lang="ru-RU" smtClean="0"/>
              <a:t>08.10.2023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4F431-5DF1-4091-9F53-A73387678A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50330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B2E96-EDE2-4236-904F-2CDF40F1812C}" type="datetimeFigureOut">
              <a:rPr lang="ru-RU" smtClean="0"/>
              <a:t>08.10.2023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4F431-5DF1-4091-9F53-A73387678A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45780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B2E96-EDE2-4236-904F-2CDF40F1812C}" type="datetimeFigureOut">
              <a:rPr lang="ru-RU" smtClean="0"/>
              <a:t>08.10.2023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4F431-5DF1-4091-9F53-A73387678A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05603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B2E96-EDE2-4236-904F-2CDF40F1812C}" type="datetimeFigureOut">
              <a:rPr lang="ru-RU" smtClean="0"/>
              <a:t>08.10.2023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4F431-5DF1-4091-9F53-A73387678A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22923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B2E96-EDE2-4236-904F-2CDF40F1812C}" type="datetimeFigureOut">
              <a:rPr lang="ru-RU" smtClean="0"/>
              <a:t>08.10.2023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4F431-5DF1-4091-9F53-A73387678A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55184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2B2E96-EDE2-4236-904F-2CDF40F1812C}" type="datetimeFigureOut">
              <a:rPr lang="ru-RU" smtClean="0"/>
              <a:t>08.10.2023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B4F431-5DF1-4091-9F53-A73387678A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63736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7.wdp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8.wd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3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microsoft.com/office/2007/relationships/hdphoto" Target="../media/hdphoto4.wdp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6.wdp"/><Relationship Id="rId5" Type="http://schemas.openxmlformats.org/officeDocument/2006/relationships/image" Target="../media/image9.png"/><Relationship Id="rId4" Type="http://schemas.microsoft.com/office/2007/relationships/hdphoto" Target="../media/hdphoto5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https://funforkids.ru/pictures/school2/school020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88" t="6812" r="4255" b="6873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Заголовок 1"/>
          <p:cNvSpPr txBox="1">
            <a:spLocks/>
          </p:cNvSpPr>
          <p:nvPr/>
        </p:nvSpPr>
        <p:spPr>
          <a:xfrm>
            <a:off x="1945533" y="2814976"/>
            <a:ext cx="8453336" cy="77453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800" b="1" dirty="0" smtClean="0">
                <a:ln w="12700" cmpd="sng">
                  <a:noFill/>
                  <a:prstDash val="solid"/>
                </a:ln>
                <a:solidFill>
                  <a:srgbClr val="FF0000"/>
                </a:solidFill>
                <a:latin typeface="Arial Black" panose="020B0A04020102020204" pitchFamily="34" charset="0"/>
                <a:ea typeface="Cambria" panose="02040503050406030204" pitchFamily="18" charset="0"/>
              </a:rPr>
              <a:t>У</a:t>
            </a:r>
            <a:r>
              <a:rPr lang="ru-RU" sz="4800" b="1" dirty="0" smtClean="0">
                <a:ln w="12700" cmpd="sng">
                  <a:noFill/>
                  <a:prstDash val="solid"/>
                </a:ln>
                <a:solidFill>
                  <a:schemeClr val="accent1"/>
                </a:solidFill>
                <a:latin typeface="Arial Black" panose="020B0A04020102020204" pitchFamily="34" charset="0"/>
                <a:ea typeface="Cambria" panose="02040503050406030204" pitchFamily="18" charset="0"/>
              </a:rPr>
              <a:t>Ч</a:t>
            </a:r>
            <a:r>
              <a:rPr lang="ru-RU" sz="4800" b="1" dirty="0" smtClean="0">
                <a:ln w="12700" cmpd="sng">
                  <a:noFill/>
                  <a:prstDash val="solid"/>
                </a:ln>
                <a:solidFill>
                  <a:srgbClr val="FFFF00"/>
                </a:solidFill>
                <a:latin typeface="Arial Black" panose="020B0A04020102020204" pitchFamily="34" charset="0"/>
                <a:ea typeface="Cambria" panose="02040503050406030204" pitchFamily="18" charset="0"/>
              </a:rPr>
              <a:t>И</a:t>
            </a:r>
            <a:r>
              <a:rPr lang="ru-RU" sz="4800" b="1" dirty="0" smtClean="0">
                <a:ln w="12700" cmpd="sng">
                  <a:noFill/>
                  <a:prstDash val="solid"/>
                </a:ln>
                <a:solidFill>
                  <a:srgbClr val="92D050"/>
                </a:solidFill>
                <a:latin typeface="Arial Black" panose="020B0A04020102020204" pitchFamily="34" charset="0"/>
                <a:ea typeface="Cambria" panose="02040503050406030204" pitchFamily="18" charset="0"/>
              </a:rPr>
              <a:t>М</a:t>
            </a:r>
            <a:r>
              <a:rPr lang="ru-RU" sz="4800" b="1" dirty="0" smtClean="0">
                <a:ln w="12700" cmpd="sng">
                  <a:noFill/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latin typeface="Arial Black" panose="020B0A04020102020204" pitchFamily="34" charset="0"/>
                <a:ea typeface="Cambria" panose="02040503050406030204" pitchFamily="18" charset="0"/>
              </a:rPr>
              <a:t> </a:t>
            </a:r>
            <a:r>
              <a:rPr lang="ru-RU" sz="4800" b="1" dirty="0" smtClean="0">
                <a:ln w="12700" cmpd="sng">
                  <a:noFill/>
                  <a:prstDash val="solid"/>
                </a:ln>
                <a:solidFill>
                  <a:srgbClr val="00B0F0"/>
                </a:solidFill>
                <a:latin typeface="Arial Black" panose="020B0A04020102020204" pitchFamily="34" charset="0"/>
                <a:ea typeface="Cambria" panose="02040503050406030204" pitchFamily="18" charset="0"/>
              </a:rPr>
              <a:t>Ч</a:t>
            </a:r>
            <a:r>
              <a:rPr lang="ru-RU" sz="4800" b="1" dirty="0" smtClean="0">
                <a:ln w="12700" cmpd="sng">
                  <a:noFill/>
                  <a:prstDash val="solid"/>
                </a:ln>
                <a:solidFill>
                  <a:srgbClr val="CC66FF"/>
                </a:solidFill>
                <a:latin typeface="Arial Black" panose="020B0A04020102020204" pitchFamily="34" charset="0"/>
                <a:ea typeface="Cambria" panose="02040503050406030204" pitchFamily="18" charset="0"/>
              </a:rPr>
              <a:t>И</a:t>
            </a:r>
            <a:r>
              <a:rPr lang="ru-RU" sz="4800" b="1" dirty="0" smtClean="0">
                <a:ln w="12700" cmpd="sng">
                  <a:noFill/>
                  <a:prstDash val="solid"/>
                </a:ln>
                <a:solidFill>
                  <a:srgbClr val="66FFFF"/>
                </a:solidFill>
                <a:latin typeface="Arial Black" panose="020B0A04020102020204" pitchFamily="34" charset="0"/>
                <a:ea typeface="Cambria" panose="02040503050406030204" pitchFamily="18" charset="0"/>
              </a:rPr>
              <a:t>С</a:t>
            </a:r>
            <a:r>
              <a:rPr lang="ru-RU" sz="4800" b="1" dirty="0" smtClean="0">
                <a:ln w="12700" cmpd="sng">
                  <a:noFill/>
                  <a:prstDash val="solid"/>
                </a:ln>
                <a:solidFill>
                  <a:srgbClr val="FF5050"/>
                </a:solidFill>
                <a:latin typeface="Arial Black" panose="020B0A04020102020204" pitchFamily="34" charset="0"/>
                <a:ea typeface="Cambria" panose="02040503050406030204" pitchFamily="18" charset="0"/>
              </a:rPr>
              <a:t>Л</a:t>
            </a:r>
            <a:r>
              <a:rPr lang="ru-RU" sz="4800" b="1" dirty="0" smtClean="0">
                <a:ln w="12700" cmpd="sng">
                  <a:noFill/>
                  <a:prstDash val="solid"/>
                </a:ln>
                <a:solidFill>
                  <a:srgbClr val="FFFF00"/>
                </a:solidFill>
                <a:latin typeface="Arial Black" panose="020B0A04020102020204" pitchFamily="34" charset="0"/>
                <a:ea typeface="Cambria" panose="02040503050406030204" pitchFamily="18" charset="0"/>
              </a:rPr>
              <a:t>А</a:t>
            </a:r>
            <a:r>
              <a:rPr lang="ru-RU" sz="4800" b="1" dirty="0" smtClean="0">
                <a:ln w="12700" cmpd="sng">
                  <a:noFill/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latin typeface="Arial Black" panose="020B0A04020102020204" pitchFamily="34" charset="0"/>
                <a:ea typeface="Cambria" panose="02040503050406030204" pitchFamily="18" charset="0"/>
              </a:rPr>
              <a:t> </a:t>
            </a:r>
            <a:r>
              <a:rPr lang="ru-RU" sz="4800" b="1" dirty="0" smtClean="0">
                <a:ln w="12700" cmpd="sng">
                  <a:noFill/>
                  <a:prstDash val="solid"/>
                </a:ln>
                <a:solidFill>
                  <a:srgbClr val="7030A0"/>
                </a:solidFill>
                <a:latin typeface="Arial Black" panose="020B0A04020102020204" pitchFamily="34" charset="0"/>
                <a:ea typeface="Cambria" panose="02040503050406030204" pitchFamily="18" charset="0"/>
              </a:rPr>
              <a:t>О</a:t>
            </a:r>
            <a:r>
              <a:rPr lang="ru-RU" sz="4800" b="1" dirty="0" smtClean="0">
                <a:ln w="12700" cmpd="sng">
                  <a:noFill/>
                  <a:prstDash val="solid"/>
                </a:ln>
                <a:solidFill>
                  <a:srgbClr val="CC66FF"/>
                </a:solidFill>
                <a:latin typeface="Arial Black" panose="020B0A04020102020204" pitchFamily="34" charset="0"/>
                <a:ea typeface="Cambria" panose="02040503050406030204" pitchFamily="18" charset="0"/>
              </a:rPr>
              <a:t>Т</a:t>
            </a:r>
            <a:r>
              <a:rPr lang="ru-RU" sz="4800" b="1" dirty="0" smtClean="0">
                <a:ln w="12700" cmpd="sng">
                  <a:noFill/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latin typeface="Arial Black" panose="020B0A04020102020204" pitchFamily="34" charset="0"/>
                <a:ea typeface="Cambria" panose="02040503050406030204" pitchFamily="18" charset="0"/>
              </a:rPr>
              <a:t> </a:t>
            </a:r>
            <a:r>
              <a:rPr lang="ru-RU" sz="4800" b="1" dirty="0" smtClean="0">
                <a:ln w="12700" cmpd="sng">
                  <a:noFill/>
                  <a:prstDash val="solid"/>
                </a:ln>
                <a:solidFill>
                  <a:srgbClr val="FF0000"/>
                </a:solidFill>
                <a:latin typeface="Arial Black" panose="020B0A04020102020204" pitchFamily="34" charset="0"/>
                <a:ea typeface="Cambria" panose="02040503050406030204" pitchFamily="18" charset="0"/>
              </a:rPr>
              <a:t>1</a:t>
            </a:r>
            <a:r>
              <a:rPr lang="ru-RU" sz="4800" b="1" dirty="0" smtClean="0">
                <a:ln w="12700" cmpd="sng">
                  <a:noFill/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latin typeface="Arial Black" panose="020B0A04020102020204" pitchFamily="34" charset="0"/>
                <a:ea typeface="Cambria" panose="02040503050406030204" pitchFamily="18" charset="0"/>
              </a:rPr>
              <a:t> </a:t>
            </a:r>
            <a:r>
              <a:rPr lang="ru-RU" sz="4800" b="1" dirty="0" smtClean="0">
                <a:ln w="12700" cmpd="sng">
                  <a:noFill/>
                  <a:prstDash val="solid"/>
                </a:ln>
                <a:solidFill>
                  <a:srgbClr val="0070C0"/>
                </a:solidFill>
                <a:latin typeface="Arial Black" panose="020B0A04020102020204" pitchFamily="34" charset="0"/>
                <a:ea typeface="Cambria" panose="02040503050406030204" pitchFamily="18" charset="0"/>
              </a:rPr>
              <a:t>Д</a:t>
            </a:r>
            <a:r>
              <a:rPr lang="ru-RU" sz="4800" b="1" dirty="0" smtClean="0">
                <a:ln w="12700" cmpd="sng">
                  <a:noFill/>
                  <a:prstDash val="solid"/>
                </a:ln>
                <a:solidFill>
                  <a:srgbClr val="FFFF00"/>
                </a:solidFill>
                <a:latin typeface="Arial Black" panose="020B0A04020102020204" pitchFamily="34" charset="0"/>
                <a:ea typeface="Cambria" panose="02040503050406030204" pitchFamily="18" charset="0"/>
              </a:rPr>
              <a:t>О</a:t>
            </a:r>
            <a:r>
              <a:rPr lang="ru-RU" sz="4800" b="1" dirty="0" smtClean="0">
                <a:ln w="12700" cmpd="sng">
                  <a:noFill/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latin typeface="Arial Black" panose="020B0A04020102020204" pitchFamily="34" charset="0"/>
                <a:ea typeface="Cambria" panose="02040503050406030204" pitchFamily="18" charset="0"/>
              </a:rPr>
              <a:t> </a:t>
            </a:r>
            <a:r>
              <a:rPr lang="ru-RU" sz="4800" b="1" dirty="0" smtClean="0">
                <a:ln w="12700" cmpd="sng">
                  <a:noFill/>
                  <a:prstDash val="solid"/>
                </a:ln>
                <a:solidFill>
                  <a:srgbClr val="FF0000"/>
                </a:solidFill>
                <a:latin typeface="Arial Black" panose="020B0A04020102020204" pitchFamily="34" charset="0"/>
                <a:ea typeface="Cambria" panose="02040503050406030204" pitchFamily="18" charset="0"/>
              </a:rPr>
              <a:t>9</a:t>
            </a:r>
            <a:endParaRPr lang="ru-RU" sz="4800" b="1" dirty="0">
              <a:ln w="12700" cmpd="sng">
                <a:noFill/>
                <a:prstDash val="solid"/>
              </a:ln>
              <a:solidFill>
                <a:srgbClr val="FF0000"/>
              </a:solidFill>
              <a:latin typeface="Arial Black" panose="020B0A04020102020204" pitchFamily="34" charset="0"/>
              <a:ea typeface="Cambria" panose="02040503050406030204" pitchFamily="18" charset="0"/>
            </a:endParaRPr>
          </a:p>
        </p:txBody>
      </p:sp>
      <p:sp>
        <p:nvSpPr>
          <p:cNvPr id="17" name="Подзаголовок 2"/>
          <p:cNvSpPr txBox="1">
            <a:spLocks/>
          </p:cNvSpPr>
          <p:nvPr/>
        </p:nvSpPr>
        <p:spPr>
          <a:xfrm>
            <a:off x="3059350" y="3854957"/>
            <a:ext cx="6225703" cy="503034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3600" dirty="0" smtClean="0">
                <a:solidFill>
                  <a:schemeClr val="bg1"/>
                </a:solidFill>
              </a:rPr>
              <a:t>Тренажер по математике</a:t>
            </a:r>
            <a:endParaRPr lang="ru-RU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3407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https://funforkids.ru/pictures/school2/school020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88" t="6812" r="4255" b="6873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221819" y="2228672"/>
            <a:ext cx="1429966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Arial Black" panose="020B0A04020102020204" pitchFamily="34" charset="0"/>
                <a:cs typeface="Times New Roman" panose="02020603050405020304" pitchFamily="18" charset="0"/>
              </a:rPr>
              <a:t>9</a:t>
            </a:r>
            <a:endParaRPr lang="ru-RU" sz="150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C00000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Arial Black" panose="020B0A040201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242" name="Picture 2" descr="https://prazdniki-spb.ru/wp-content/uploads/2021/08/59E660F5-A46B-494C-B199-6E499578F670.jpe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87" y="725013"/>
            <a:ext cx="1619250" cy="1619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s://prazdniki-spb.ru/wp-content/uploads/2021/08/59E660F5-A46B-494C-B199-6E499578F670.jpe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2086" y="725013"/>
            <a:ext cx="1619250" cy="1619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s://prazdniki-spb.ru/wp-content/uploads/2021/08/59E660F5-A46B-494C-B199-6E499578F670.jpe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200" y="4428720"/>
            <a:ext cx="1619250" cy="1619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s://prazdniki-spb.ru/wp-content/uploads/2021/08/59E660F5-A46B-494C-B199-6E499578F670.jpe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9209" y="4428720"/>
            <a:ext cx="1619250" cy="1619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s://prazdniki-spb.ru/wp-content/uploads/2021/08/59E660F5-A46B-494C-B199-6E499578F670.jpe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975" y="2576866"/>
            <a:ext cx="1619250" cy="1619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s://prazdniki-spb.ru/wp-content/uploads/2021/08/59E660F5-A46B-494C-B199-6E499578F670.jpe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7204" y="4428720"/>
            <a:ext cx="1619250" cy="1619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s://prazdniki-spb.ru/wp-content/uploads/2021/08/59E660F5-A46B-494C-B199-6E499578F670.jpe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4119" y="725013"/>
            <a:ext cx="1619250" cy="1619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https://prazdniki-spb.ru/wp-content/uploads/2021/08/59E660F5-A46B-494C-B199-6E499578F670.jpe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7602" y="2576866"/>
            <a:ext cx="1619250" cy="1619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https://prazdniki-spb.ru/wp-content/uploads/2021/08/59E660F5-A46B-494C-B199-6E499578F670.jpe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4789" y="2576866"/>
            <a:ext cx="1619250" cy="1619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6750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6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6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6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500"/>
                            </p:stCondLst>
                            <p:childTnLst>
                              <p:par>
                                <p:cTn id="25" presetID="6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000"/>
                            </p:stCondLst>
                            <p:childTnLst>
                              <p:par>
                                <p:cTn id="29" presetID="6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500"/>
                            </p:stCondLst>
                            <p:childTnLst>
                              <p:par>
                                <p:cTn id="33" presetID="6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2000"/>
                            </p:stCondLst>
                            <p:childTnLst>
                              <p:par>
                                <p:cTn id="37" presetID="6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https://funforkids.ru/pictures/school2/school020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88" t="6812" r="4255" b="6873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21402" y="758758"/>
            <a:ext cx="1429966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0" dirty="0" smtClean="0">
                <a:ln w="38100">
                  <a:solidFill>
                    <a:schemeClr val="accent1"/>
                  </a:solidFill>
                </a:ln>
                <a:solidFill>
                  <a:srgbClr val="FF00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1</a:t>
            </a:r>
            <a:endParaRPr lang="ru-RU" sz="15000" dirty="0">
              <a:ln w="38100">
                <a:solidFill>
                  <a:schemeClr val="accent1"/>
                </a:solidFill>
              </a:ln>
              <a:solidFill>
                <a:srgbClr val="FF0000"/>
              </a:solidFill>
              <a:latin typeface="Arial Black" panose="020B0A040201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116092" y="758758"/>
            <a:ext cx="1429966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0" dirty="0" smtClean="0">
                <a:ln w="38100">
                  <a:solidFill>
                    <a:srgbClr val="00B050"/>
                  </a:solidFill>
                </a:ln>
                <a:solidFill>
                  <a:srgbClr val="FFFF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2</a:t>
            </a:r>
            <a:endParaRPr lang="ru-RU" sz="15000" dirty="0">
              <a:ln w="38100">
                <a:solidFill>
                  <a:srgbClr val="00B050"/>
                </a:solidFill>
              </a:ln>
              <a:solidFill>
                <a:srgbClr val="FFFF00"/>
              </a:solidFill>
              <a:latin typeface="Arial Black" panose="020B0A040201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10782" y="758758"/>
            <a:ext cx="1429966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0" b="1" dirty="0" smtClean="0">
                <a:ln w="381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3</a:t>
            </a:r>
            <a:endParaRPr lang="ru-RU" sz="15000" b="1" dirty="0">
              <a:ln w="381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Arial Black" panose="020B0A040201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305472" y="758758"/>
            <a:ext cx="1429966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Arial Black" panose="020B0A04020102020204" pitchFamily="34" charset="0"/>
                <a:cs typeface="Times New Roman" panose="02020603050405020304" pitchFamily="18" charset="0"/>
              </a:rPr>
              <a:t>4</a:t>
            </a:r>
            <a:endParaRPr lang="ru-RU" sz="15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Arial Black" panose="020B0A040201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400161" y="758758"/>
            <a:ext cx="1429966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0" b="1" spc="5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Arial Black" panose="020B0A04020102020204" pitchFamily="34" charset="0"/>
                <a:cs typeface="Times New Roman" panose="02020603050405020304" pitchFamily="18" charset="0"/>
              </a:rPr>
              <a:t>5</a:t>
            </a:r>
            <a:endParaRPr lang="ru-RU" sz="15000" b="1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Arial Black" panose="020B0A040201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822313" y="3320376"/>
            <a:ext cx="1429966" cy="240065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15000" dirty="0" smtClean="0">
                <a:ln w="38100"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 Black" panose="020B0A04020102020204" pitchFamily="34" charset="0"/>
                <a:cs typeface="Times New Roman" panose="02020603050405020304" pitchFamily="18" charset="0"/>
              </a:rPr>
              <a:t>6</a:t>
            </a:r>
            <a:endParaRPr lang="ru-RU" sz="15000" dirty="0">
              <a:ln w="38100">
                <a:solidFill>
                  <a:srgbClr val="00B050"/>
                </a:solidFill>
              </a:ln>
              <a:solidFill>
                <a:srgbClr val="00B050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Arial Black" panose="020B0A040201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085615" y="3320376"/>
            <a:ext cx="1429966" cy="240065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69850" h="69850" prst="divot"/>
            </a:sp3d>
          </a:bodyPr>
          <a:lstStyle/>
          <a:p>
            <a:r>
              <a:rPr lang="ru-RU" sz="15000" dirty="0" smtClean="0">
                <a:ln w="38100">
                  <a:solidFill>
                    <a:srgbClr val="7030A0"/>
                  </a:solidFill>
                </a:ln>
                <a:solidFill>
                  <a:srgbClr val="CC66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Arial Black" panose="020B0A04020102020204" pitchFamily="34" charset="0"/>
                <a:cs typeface="Times New Roman" panose="02020603050405020304" pitchFamily="18" charset="0"/>
              </a:rPr>
              <a:t>7</a:t>
            </a:r>
            <a:endParaRPr lang="ru-RU" sz="15000" dirty="0">
              <a:ln w="38100">
                <a:solidFill>
                  <a:srgbClr val="7030A0"/>
                </a:solidFill>
              </a:ln>
              <a:solidFill>
                <a:srgbClr val="CC66FF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Arial Black" panose="020B0A040201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348917" y="3320376"/>
            <a:ext cx="1429966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Arial Black" panose="020B0A04020102020204" pitchFamily="34" charset="0"/>
                <a:cs typeface="Times New Roman" panose="02020603050405020304" pitchFamily="18" charset="0"/>
              </a:rPr>
              <a:t>8</a:t>
            </a:r>
            <a:endParaRPr lang="ru-RU" sz="150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  <a:latin typeface="Arial Black" panose="020B0A040201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612220" y="3320376"/>
            <a:ext cx="1429966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Arial Black" panose="020B0A04020102020204" pitchFamily="34" charset="0"/>
                <a:cs typeface="Times New Roman" panose="02020603050405020304" pitchFamily="18" charset="0"/>
              </a:rPr>
              <a:t>9</a:t>
            </a:r>
            <a:endParaRPr lang="ru-RU" sz="150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C00000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Arial Black" panose="020B0A040201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1479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https://funforkids.ru/pictures/school2/school020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88" t="6812" r="4255" b="6873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7265" y="584333"/>
            <a:ext cx="5537470" cy="5462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7061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https://funforkids.ru/pictures/school2/school020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88" t="6812" r="4255" b="6873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434" b="100000" l="4094" r="99415">
                        <a14:foregroundMark x1="8480" y1="35849" x2="11696" y2="66038"/>
                        <a14:foregroundMark x1="20760" y1="39623" x2="24854" y2="75472"/>
                        <a14:foregroundMark x1="33918" y1="45283" x2="36842" y2="79245"/>
                        <a14:foregroundMark x1="44152" y1="41509" x2="48538" y2="83019"/>
                        <a14:foregroundMark x1="57602" y1="39623" x2="60819" y2="79245"/>
                        <a14:foregroundMark x1="69006" y1="41509" x2="73392" y2="81132"/>
                        <a14:foregroundMark x1="91228" y1="39623" x2="94444" y2="69811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58101" y="2570788"/>
            <a:ext cx="11075799" cy="1716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8270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https://funforkids.ru/pictures/school2/school020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88" t="6812" r="4255" b="6873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0938" y="714375"/>
            <a:ext cx="4810125" cy="542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4234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https://funforkids.ru/pictures/school2/school020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88" t="6812" r="4255" b="6873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221819" y="2228672"/>
            <a:ext cx="1429966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0" dirty="0" smtClean="0">
                <a:ln w="38100">
                  <a:solidFill>
                    <a:schemeClr val="accent1"/>
                  </a:solidFill>
                </a:ln>
                <a:solidFill>
                  <a:srgbClr val="FF00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1</a:t>
            </a:r>
            <a:endParaRPr lang="ru-RU" sz="15000" dirty="0">
              <a:ln w="38100">
                <a:solidFill>
                  <a:schemeClr val="accent1"/>
                </a:solidFill>
              </a:ln>
              <a:solidFill>
                <a:srgbClr val="FF0000"/>
              </a:solidFill>
              <a:latin typeface="Arial Black" panose="020B0A040201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Овал 1"/>
          <p:cNvSpPr/>
          <p:nvPr/>
        </p:nvSpPr>
        <p:spPr>
          <a:xfrm>
            <a:off x="2568102" y="2383277"/>
            <a:ext cx="2081719" cy="2091447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 w="571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5372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https://funforkids.ru/pictures/school2/school020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88" t="6812" r="4255" b="6873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9234790" y="2228671"/>
            <a:ext cx="1429966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0" dirty="0" smtClean="0">
                <a:ln w="38100">
                  <a:solidFill>
                    <a:srgbClr val="00B050"/>
                  </a:solidFill>
                </a:ln>
                <a:solidFill>
                  <a:srgbClr val="FFFF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2</a:t>
            </a:r>
            <a:endParaRPr lang="ru-RU" sz="15000" dirty="0">
              <a:ln w="38100">
                <a:solidFill>
                  <a:srgbClr val="00B050"/>
                </a:solidFill>
              </a:ln>
              <a:solidFill>
                <a:srgbClr val="FFFF00"/>
              </a:solidFill>
              <a:latin typeface="Arial Black" panose="020B0A040201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46782">
            <a:off x="1185617" y="2124114"/>
            <a:ext cx="2189882" cy="260977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67576">
            <a:off x="3828299" y="2124114"/>
            <a:ext cx="2189882" cy="2609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1097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https://funforkids.ru/pictures/school2/school020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88" t="6812" r="4255" b="6873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9234790" y="2228671"/>
            <a:ext cx="1429966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0" b="1" dirty="0" smtClean="0">
                <a:ln w="381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3</a:t>
            </a:r>
            <a:endParaRPr lang="ru-RU" sz="15000" b="1" dirty="0">
              <a:ln w="381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Arial Black" panose="020B0A040201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 descr="https://static.tildacdn.com/tild6539-3462-4465-b761-326333373633/acorn_PNG3702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897166" y="1483468"/>
            <a:ext cx="1913490" cy="1712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s://static.tildacdn.com/tild6539-3462-4465-b761-326333373633/acorn_PNG3702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72496">
            <a:off x="3296456" y="3623553"/>
            <a:ext cx="1913490" cy="1712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s://static.tildacdn.com/tild6539-3462-4465-b761-326333373633/acorn_PNG3702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073845">
            <a:off x="1807219" y="2096309"/>
            <a:ext cx="1913490" cy="1712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3190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https://funforkids.ru/pictures/school2/school020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88" t="6812" r="4255" b="6873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9234790" y="2228671"/>
            <a:ext cx="1429966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Arial Black" panose="020B0A04020102020204" pitchFamily="34" charset="0"/>
                <a:cs typeface="Times New Roman" panose="02020603050405020304" pitchFamily="18" charset="0"/>
              </a:rPr>
              <a:t>4</a:t>
            </a:r>
            <a:endParaRPr lang="ru-RU" sz="15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Arial Black" panose="020B0A040201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150" name="Picture 6" descr="https://papik.pro/uploads/posts/2022-01/1641188947_5-papik-pro-p-detskii-risunok-shishki-5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48214" l="7917" r="325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171" t="9879" r="66723" b="52066"/>
          <a:stretch/>
        </p:blipFill>
        <p:spPr bwMode="auto">
          <a:xfrm>
            <a:off x="1306748" y="2072651"/>
            <a:ext cx="1264596" cy="1341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https://papik.pro/uploads/posts/2022-01/1641188947_5-papik-pro-p-detskii-risunok-shishki-5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48214" l="7917" r="325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171" t="9879" r="66723" b="52066"/>
          <a:stretch/>
        </p:blipFill>
        <p:spPr bwMode="auto">
          <a:xfrm>
            <a:off x="3417651" y="2072651"/>
            <a:ext cx="1264596" cy="1341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 descr="https://papik.pro/uploads/posts/2022-01/1641188947_5-papik-pro-p-detskii-risunok-shishki-5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48214" l="7917" r="325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171" t="9879" r="66723" b="52066"/>
          <a:stretch/>
        </p:blipFill>
        <p:spPr bwMode="auto">
          <a:xfrm>
            <a:off x="1880680" y="3937119"/>
            <a:ext cx="1264596" cy="1341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6" descr="https://papik.pro/uploads/posts/2022-01/1641188947_5-papik-pro-p-detskii-risunok-shishki-5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48214" l="7917" r="325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171" t="9879" r="66723" b="52066"/>
          <a:stretch/>
        </p:blipFill>
        <p:spPr bwMode="auto">
          <a:xfrm>
            <a:off x="4273684" y="3937119"/>
            <a:ext cx="1264596" cy="1341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5546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https://funforkids.ru/pictures/school2/school020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88" t="6812" r="4255" b="6873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9234790" y="2228671"/>
            <a:ext cx="1429966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0" b="1" spc="5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Arial Black" panose="020B0A04020102020204" pitchFamily="34" charset="0"/>
                <a:cs typeface="Times New Roman" panose="02020603050405020304" pitchFamily="18" charset="0"/>
              </a:rPr>
              <a:t>5</a:t>
            </a:r>
            <a:endParaRPr lang="ru-RU" sz="15000" b="1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Arial Black" panose="020B0A040201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https://sun9-70.userapi.com/impg/hgR1TzgeuHWWCNNutc_OC-WjwhtclVJntMG0oA/raYA1eA_ynY.jpg?size=427x604&amp;quality=96&amp;sign=df5a998166d14e049fa348ac392cc429&amp;type=album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623" b="46358" l="22014" r="8032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6311" t="5996" r="20592" b="52409"/>
          <a:stretch/>
        </p:blipFill>
        <p:spPr bwMode="auto">
          <a:xfrm>
            <a:off x="5000017" y="1314810"/>
            <a:ext cx="1605063" cy="1778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s://sun9-70.userapi.com/impg/hgR1TzgeuHWWCNNutc_OC-WjwhtclVJntMG0oA/raYA1eA_ynY.jpg?size=427x604&amp;quality=96&amp;sign=df5a998166d14e049fa348ac392cc429&amp;type=album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623" b="46358" l="22014" r="8032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6311" t="5996" r="20592" b="52409"/>
          <a:stretch/>
        </p:blipFill>
        <p:spPr bwMode="auto">
          <a:xfrm flipH="1">
            <a:off x="2046053" y="3146855"/>
            <a:ext cx="1605063" cy="1778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s://sun9-70.userapi.com/impg/hgR1TzgeuHWWCNNutc_OC-WjwhtclVJntMG0oA/raYA1eA_ynY.jpg?size=427x604&amp;quality=96&amp;sign=df5a998166d14e049fa348ac392cc429&amp;type=album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623" b="46358" l="22014" r="8032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6311" t="5996" r="20592" b="52409"/>
          <a:stretch/>
        </p:blipFill>
        <p:spPr bwMode="auto">
          <a:xfrm>
            <a:off x="1040861" y="1314810"/>
            <a:ext cx="1605063" cy="1778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s://sun9-70.userapi.com/impg/hgR1TzgeuHWWCNNutc_OC-WjwhtclVJntMG0oA/raYA1eA_ynY.jpg?size=427x604&amp;quality=96&amp;sign=df5a998166d14e049fa348ac392cc429&amp;type=album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623" b="46358" l="22014" r="8032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6311" t="5996" r="20592" b="52409"/>
          <a:stretch/>
        </p:blipFill>
        <p:spPr bwMode="auto">
          <a:xfrm flipH="1">
            <a:off x="4169925" y="3146855"/>
            <a:ext cx="1605063" cy="1778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https://sun9-70.userapi.com/impg/hgR1TzgeuHWWCNNutc_OC-WjwhtclVJntMG0oA/raYA1eA_ynY.jpg?size=427x604&amp;quality=96&amp;sign=df5a998166d14e049fa348ac392cc429&amp;type=album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623" b="46358" l="22014" r="8032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6311" t="5996" r="20592" b="52409"/>
          <a:stretch/>
        </p:blipFill>
        <p:spPr bwMode="auto">
          <a:xfrm>
            <a:off x="3020439" y="1314810"/>
            <a:ext cx="1605063" cy="1778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8166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2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2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2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https://funforkids.ru/pictures/school2/school020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88" t="6812" r="4255" b="6873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9234790" y="2228671"/>
            <a:ext cx="1429966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0" dirty="0" smtClean="0">
                <a:ln w="38100"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rial Black" panose="020B0A04020102020204" pitchFamily="34" charset="0"/>
                <a:cs typeface="Times New Roman" panose="02020603050405020304" pitchFamily="18" charset="0"/>
              </a:rPr>
              <a:t>6</a:t>
            </a:r>
            <a:endParaRPr lang="ru-RU" sz="15000" dirty="0">
              <a:ln w="38100">
                <a:solidFill>
                  <a:srgbClr val="00B050"/>
                </a:solidFill>
              </a:ln>
              <a:solidFill>
                <a:srgbClr val="00B050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Arial Black" panose="020B0A040201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https://detskiy-sad.com/wp-content/uploads/2017/01/cifry-i-predmety-2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747" b="90393" l="48368" r="9465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7883" r="25751"/>
          <a:stretch/>
        </p:blipFill>
        <p:spPr bwMode="auto">
          <a:xfrm>
            <a:off x="856035" y="883088"/>
            <a:ext cx="1692613" cy="2181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s://detskiy-sad.com/wp-content/uploads/2017/01/cifry-i-predmety-2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747" b="90393" l="48368" r="9465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7883" r="25751"/>
          <a:stretch/>
        </p:blipFill>
        <p:spPr bwMode="auto">
          <a:xfrm>
            <a:off x="2957209" y="883088"/>
            <a:ext cx="1692613" cy="2181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s://detskiy-sad.com/wp-content/uploads/2017/01/cifry-i-predmety-2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747" b="90393" l="48368" r="9465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7883" r="25751"/>
          <a:stretch/>
        </p:blipFill>
        <p:spPr bwMode="auto">
          <a:xfrm>
            <a:off x="5012987" y="3768960"/>
            <a:ext cx="1692613" cy="2181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s://detskiy-sad.com/wp-content/uploads/2017/01/cifry-i-predmety-2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747" b="90393" l="48368" r="9465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7883" r="25751"/>
          <a:stretch/>
        </p:blipFill>
        <p:spPr bwMode="auto">
          <a:xfrm>
            <a:off x="5058382" y="883088"/>
            <a:ext cx="1692613" cy="2181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s://detskiy-sad.com/wp-content/uploads/2017/01/cifry-i-predmety-2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747" b="90393" l="48368" r="9465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7883" r="25751"/>
          <a:stretch/>
        </p:blipFill>
        <p:spPr bwMode="auto">
          <a:xfrm>
            <a:off x="2816157" y="3768960"/>
            <a:ext cx="1692613" cy="2181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https://detskiy-sad.com/wp-content/uploads/2017/01/cifry-i-predmety-2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747" b="90393" l="48368" r="9465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7883" r="25751"/>
          <a:stretch/>
        </p:blipFill>
        <p:spPr bwMode="auto">
          <a:xfrm>
            <a:off x="619327" y="3768960"/>
            <a:ext cx="1692613" cy="2181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5865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7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https://funforkids.ru/pictures/school2/school0203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88" t="6812" r="4255" b="6873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9234790" y="2228671"/>
            <a:ext cx="1429966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0" dirty="0" smtClean="0">
                <a:ln w="38100">
                  <a:solidFill>
                    <a:srgbClr val="7030A0"/>
                  </a:solidFill>
                </a:ln>
                <a:solidFill>
                  <a:srgbClr val="CC66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Arial Black" panose="020B0A04020102020204" pitchFamily="34" charset="0"/>
                <a:cs typeface="Times New Roman" panose="02020603050405020304" pitchFamily="18" charset="0"/>
              </a:rPr>
              <a:t>7</a:t>
            </a:r>
            <a:endParaRPr lang="ru-RU" sz="15000" dirty="0">
              <a:ln w="38100">
                <a:solidFill>
                  <a:srgbClr val="7030A0"/>
                </a:solidFill>
              </a:ln>
              <a:solidFill>
                <a:srgbClr val="CC66FF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Arial Black" panose="020B0A040201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https://i.pinimg.com/originals/9d/6e/69/9d6e69e128a9684cfd55bcc158544a22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5452" b="62454" l="7881" r="9194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229" t="5580" r="8245" b="36332"/>
          <a:stretch/>
        </p:blipFill>
        <p:spPr bwMode="auto">
          <a:xfrm>
            <a:off x="476654" y="1092809"/>
            <a:ext cx="1896894" cy="1864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s://i.pinimg.com/originals/9d/6e/69/9d6e69e128a9684cfd55bcc158544a22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5452" b="62454" l="7881" r="9194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229" t="5580" r="8245" b="36332"/>
          <a:stretch/>
        </p:blipFill>
        <p:spPr bwMode="auto">
          <a:xfrm>
            <a:off x="2619982" y="1092809"/>
            <a:ext cx="1896894" cy="1864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s://i.pinimg.com/originals/9d/6e/69/9d6e69e128a9684cfd55bcc158544a22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5452" b="62454" l="7881" r="9194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229" t="5580" r="8245" b="36332"/>
          <a:stretch/>
        </p:blipFill>
        <p:spPr bwMode="auto">
          <a:xfrm>
            <a:off x="2711583" y="3644697"/>
            <a:ext cx="1896894" cy="1864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s://i.pinimg.com/originals/9d/6e/69/9d6e69e128a9684cfd55bcc158544a22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5452" b="62454" l="7881" r="9194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229" t="5580" r="8245" b="36332"/>
          <a:stretch/>
        </p:blipFill>
        <p:spPr bwMode="auto">
          <a:xfrm>
            <a:off x="4905981" y="3644697"/>
            <a:ext cx="1896894" cy="1864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s://i.pinimg.com/originals/9d/6e/69/9d6e69e128a9684cfd55bcc158544a22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5452" b="62454" l="7881" r="9194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229" t="5580" r="8245" b="36332"/>
          <a:stretch/>
        </p:blipFill>
        <p:spPr bwMode="auto">
          <a:xfrm>
            <a:off x="4763310" y="1092809"/>
            <a:ext cx="1896894" cy="1864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https://i.pinimg.com/originals/9d/6e/69/9d6e69e128a9684cfd55bcc158544a22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5452" b="62454" l="7881" r="9194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229" t="5580" r="8245" b="36332"/>
          <a:stretch/>
        </p:blipFill>
        <p:spPr bwMode="auto">
          <a:xfrm>
            <a:off x="7055795" y="2496801"/>
            <a:ext cx="1896894" cy="1864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https://i.pinimg.com/originals/9d/6e/69/9d6e69e128a9684cfd55bcc158544a22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5452" b="62454" l="7881" r="9194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229" t="5580" r="8245" b="36332"/>
          <a:stretch/>
        </p:blipFill>
        <p:spPr bwMode="auto">
          <a:xfrm>
            <a:off x="517186" y="3644697"/>
            <a:ext cx="1896894" cy="1864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1903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7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9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https://funforkids.ru/pictures/school2/school020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88" t="6812" r="4255" b="6873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9234790" y="2228671"/>
            <a:ext cx="1429966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Arial Black" panose="020B0A04020102020204" pitchFamily="34" charset="0"/>
                <a:cs typeface="Times New Roman" panose="02020603050405020304" pitchFamily="18" charset="0"/>
              </a:rPr>
              <a:t>8</a:t>
            </a:r>
            <a:endParaRPr lang="ru-RU" sz="150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  <a:latin typeface="Arial Black" panose="020B0A040201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https://deti-chado.ru/wp-content/uploads/6/2/b/62bc8bd5b4f0da05fe501fd841e86220.jpe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241" b="89005" l="27375" r="72500">
                        <a14:foregroundMark x1="49250" y1="63079" x2="49250" y2="63079"/>
                        <a14:foregroundMark x1="50250" y1="48611" x2="45875" y2="7997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6299" t="3864" r="27744" b="10319"/>
          <a:stretch/>
        </p:blipFill>
        <p:spPr bwMode="auto">
          <a:xfrm>
            <a:off x="1001948" y="1258432"/>
            <a:ext cx="953312" cy="1922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s://deti-chado.ru/wp-content/uploads/6/2/b/62bc8bd5b4f0da05fe501fd841e86220.jpe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241" b="89005" l="27375" r="72500">
                        <a14:foregroundMark x1="49250" y1="63079" x2="49250" y2="63079"/>
                        <a14:foregroundMark x1="50250" y1="48611" x2="45875" y2="7997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6299" t="3864" r="27744" b="10319"/>
          <a:stretch/>
        </p:blipFill>
        <p:spPr bwMode="auto">
          <a:xfrm>
            <a:off x="2097931" y="1258432"/>
            <a:ext cx="953312" cy="1922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s://deti-chado.ru/wp-content/uploads/6/2/b/62bc8bd5b4f0da05fe501fd841e86220.jpe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241" b="89005" l="27375" r="72500">
                        <a14:foregroundMark x1="49250" y1="63079" x2="49250" y2="63079"/>
                        <a14:foregroundMark x1="50250" y1="48611" x2="45875" y2="7997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6299" t="3864" r="27744" b="10319"/>
          <a:stretch/>
        </p:blipFill>
        <p:spPr bwMode="auto">
          <a:xfrm>
            <a:off x="3193914" y="1258432"/>
            <a:ext cx="953312" cy="1922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s://deti-chado.ru/wp-content/uploads/6/2/b/62bc8bd5b4f0da05fe501fd841e86220.jpe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241" b="89005" l="27375" r="72500">
                        <a14:foregroundMark x1="49250" y1="63079" x2="49250" y2="63079"/>
                        <a14:foregroundMark x1="50250" y1="48611" x2="45875" y2="7997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6299" t="3864" r="27744" b="10319"/>
          <a:stretch/>
        </p:blipFill>
        <p:spPr bwMode="auto">
          <a:xfrm>
            <a:off x="4289898" y="1258432"/>
            <a:ext cx="953312" cy="1922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s://deti-chado.ru/wp-content/uploads/6/2/b/62bc8bd5b4f0da05fe501fd841e86220.jpe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241" b="89005" l="27375" r="72500">
                        <a14:foregroundMark x1="49250" y1="63079" x2="49250" y2="63079"/>
                        <a14:foregroundMark x1="50250" y1="48611" x2="45875" y2="7997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6299" t="3864" r="27744" b="10319"/>
          <a:stretch/>
        </p:blipFill>
        <p:spPr bwMode="auto">
          <a:xfrm>
            <a:off x="998704" y="3609284"/>
            <a:ext cx="953312" cy="1922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https://deti-chado.ru/wp-content/uploads/6/2/b/62bc8bd5b4f0da05fe501fd841e86220.jpe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241" b="89005" l="27375" r="72500">
                        <a14:foregroundMark x1="49250" y1="63079" x2="49250" y2="63079"/>
                        <a14:foregroundMark x1="50250" y1="48611" x2="45875" y2="7997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6299" t="3864" r="27744" b="10319"/>
          <a:stretch/>
        </p:blipFill>
        <p:spPr bwMode="auto">
          <a:xfrm>
            <a:off x="2169266" y="3609284"/>
            <a:ext cx="953312" cy="1922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https://deti-chado.ru/wp-content/uploads/6/2/b/62bc8bd5b4f0da05fe501fd841e86220.jpe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241" b="89005" l="27375" r="72500">
                        <a14:foregroundMark x1="49250" y1="63079" x2="49250" y2="63079"/>
                        <a14:foregroundMark x1="50250" y1="48611" x2="45875" y2="7997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6299" t="3864" r="27744" b="10319"/>
          <a:stretch/>
        </p:blipFill>
        <p:spPr bwMode="auto">
          <a:xfrm>
            <a:off x="3339828" y="3609284"/>
            <a:ext cx="953312" cy="1922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https://deti-chado.ru/wp-content/uploads/6/2/b/62bc8bd5b4f0da05fe501fd841e86220.jpe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241" b="89005" l="27375" r="72500">
                        <a14:foregroundMark x1="49250" y1="63079" x2="49250" y2="63079"/>
                        <a14:foregroundMark x1="50250" y1="48611" x2="45875" y2="7997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6299" t="3864" r="27744" b="10319"/>
          <a:stretch/>
        </p:blipFill>
        <p:spPr bwMode="auto">
          <a:xfrm>
            <a:off x="4510390" y="3609284"/>
            <a:ext cx="953312" cy="1922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8087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6" presetClass="entr" presetSubtype="2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16" presetClass="entr" presetSubtype="2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500"/>
                            </p:stCondLst>
                            <p:childTnLst>
                              <p:par>
                                <p:cTn id="25" presetID="16" presetClass="entr" presetSubtype="2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000"/>
                            </p:stCondLst>
                            <p:childTnLst>
                              <p:par>
                                <p:cTn id="29" presetID="16" presetClass="entr" presetSubtype="2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500"/>
                            </p:stCondLst>
                            <p:childTnLst>
                              <p:par>
                                <p:cTn id="33" presetID="16" presetClass="entr" presetSubtype="2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925</TotalTime>
  <Words>28</Words>
  <Application>Microsoft Office PowerPoint</Application>
  <PresentationFormat>Широкоэкранный</PresentationFormat>
  <Paragraphs>21</Paragraphs>
  <Slides>14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1" baseType="lpstr">
      <vt:lpstr>Arial</vt:lpstr>
      <vt:lpstr>Arial Black</vt:lpstr>
      <vt:lpstr>Calibri</vt:lpstr>
      <vt:lpstr>Calibri Light</vt:lpstr>
      <vt:lpstr>Cambria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shestirkan129@gmail.com</dc:creator>
  <cp:lastModifiedBy>shestirkan129@gmail.com</cp:lastModifiedBy>
  <cp:revision>23</cp:revision>
  <dcterms:created xsi:type="dcterms:W3CDTF">2023-08-29T12:28:41Z</dcterms:created>
  <dcterms:modified xsi:type="dcterms:W3CDTF">2023-10-08T10:38:39Z</dcterms:modified>
</cp:coreProperties>
</file>