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922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483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2056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7938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123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47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2540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4124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606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044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14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971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970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3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93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412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680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ABCCE3A-FD6D-4974-A830-5E5E77CA67F1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9D52DA7-0D1F-45E4-8DAF-F162A6452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982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020356-0785-9C0F-4481-48E77AFF7C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Зрелое и позднее Средневековье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DA6F721-3F43-27B8-E8E7-3AF5729547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8165" y="3588771"/>
            <a:ext cx="6815669" cy="1320802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Сеньоры и крестьяне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AA065F-248F-3F5A-8B14-9BE1E91A114D}"/>
              </a:ext>
            </a:extLst>
          </p:cNvPr>
          <p:cNvSpPr txBox="1"/>
          <p:nvPr/>
        </p:nvSpPr>
        <p:spPr>
          <a:xfrm>
            <a:off x="6263149" y="4447908"/>
            <a:ext cx="40312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Бутовская СОШ №1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и обществознания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Байрамукова Лейла Азрет-Алиевна</a:t>
            </a:r>
          </a:p>
        </p:txBody>
      </p:sp>
    </p:spTree>
    <p:extLst>
      <p:ext uri="{BB962C8B-B14F-4D97-AF65-F5344CB8AC3E}">
        <p14:creationId xmlns:p14="http://schemas.microsoft.com/office/powerpoint/2010/main" val="448630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034148-E1CE-EE1F-8FB5-56DE48262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844481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сословия феодалов и крестьян называют основой средневекового мира? </a:t>
            </a:r>
          </a:p>
        </p:txBody>
      </p:sp>
      <p:pic>
        <p:nvPicPr>
          <p:cNvPr id="1026" name="Picture 2" descr="Феодальные повинности крестьян в Средневековье – кратко об основных понятиях">
            <a:extLst>
              <a:ext uri="{FF2B5EF4-FFF2-40B4-BE49-F238E27FC236}">
                <a16:creationId xmlns:a16="http://schemas.microsoft.com/office/drawing/2014/main" id="{7C70224C-38B7-9DAF-5198-7C68A09084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006" y="2507226"/>
            <a:ext cx="5133388" cy="3659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153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D264D41-A245-FE68-26C1-A83ECCEA13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834715" cy="33189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Середина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века - становление общественного строя = феодального. </a:t>
            </a:r>
          </a:p>
          <a:p>
            <a:pPr marL="0" indent="0" algn="just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Середина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 –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конец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XIII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века в передовых странах своеобразие эпохи проявилось особенно ярко. </a:t>
            </a:r>
          </a:p>
        </p:txBody>
      </p:sp>
    </p:spTree>
    <p:extLst>
      <p:ext uri="{BB962C8B-B14F-4D97-AF65-F5344CB8AC3E}">
        <p14:creationId xmlns:p14="http://schemas.microsoft.com/office/powerpoint/2010/main" val="3993756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2D20321-7D87-ACCC-0956-2742FD066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8924" y="1259074"/>
            <a:ext cx="9601196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обществе есть три сословия (слоя) и каждый человек от рождения принадлежит к одному из них. 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Сословие – большие группы людей с одинаковыми правами и обязанностями, передающимися по наследству. </a:t>
            </a:r>
          </a:p>
        </p:txBody>
      </p:sp>
      <p:pic>
        <p:nvPicPr>
          <p:cNvPr id="4098" name="Picture 2" descr="На рынках было много недобросовестных торговцев. Картина Феликса де Виня/proprikol.ru">
            <a:extLst>
              <a:ext uri="{FF2B5EF4-FFF2-40B4-BE49-F238E27FC236}">
                <a16:creationId xmlns:a16="http://schemas.microsoft.com/office/drawing/2014/main" id="{BCB3FDF1-73BC-DBF8-8BA7-EBFD21525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582311"/>
            <a:ext cx="3962400" cy="2599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1936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DEB704C7-1785-55C7-F64B-05C006195D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1612780"/>
              </p:ext>
            </p:extLst>
          </p:nvPr>
        </p:nvGraphicFramePr>
        <p:xfrm>
          <a:off x="675967" y="658761"/>
          <a:ext cx="7961264" cy="5486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1264">
                  <a:extLst>
                    <a:ext uri="{9D8B030D-6E8A-4147-A177-3AD203B41FA5}">
                      <a16:colId xmlns:a16="http://schemas.microsoft.com/office/drawing/2014/main" val="2427895107"/>
                    </a:ext>
                  </a:extLst>
                </a:gridCol>
              </a:tblGrid>
              <a:tr h="714740"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3875822"/>
                  </a:ext>
                </a:extLst>
              </a:tr>
              <a:tr h="875813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сословие – </a:t>
                      </a:r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«те, кто молится» 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(монахи и священники) – заступаются за людей перед Богом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6911978"/>
                  </a:ext>
                </a:extLst>
              </a:tr>
              <a:tr h="7147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5507225"/>
                  </a:ext>
                </a:extLst>
              </a:tr>
              <a:tr h="875813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сословие – </a:t>
                      </a:r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«те, кто воюет» 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(светские феодалы) – защищают христиан от врагов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7365300"/>
                  </a:ext>
                </a:extLst>
              </a:tr>
              <a:tr h="7147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3258638"/>
                  </a:ext>
                </a:extLst>
              </a:tr>
              <a:tr h="875813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сословие – </a:t>
                      </a:r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«те, кто трудится» 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(крестьяне) – добывают для всех всё, что необходимо для жизни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349131"/>
                  </a:ext>
                </a:extLst>
              </a:tr>
              <a:tr h="714740"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752885"/>
                  </a:ext>
                </a:extLst>
              </a:tr>
            </a:tbl>
          </a:graphicData>
        </a:graphic>
      </p:graphicFrame>
      <p:pic>
        <p:nvPicPr>
          <p:cNvPr id="2050" name="Picture 2" descr="Внутренний распорядок в монастыре средневековых монахов » Тайны истории">
            <a:extLst>
              <a:ext uri="{FF2B5EF4-FFF2-40B4-BE49-F238E27FC236}">
                <a16:creationId xmlns:a16="http://schemas.microsoft.com/office/drawing/2014/main" id="{7EFE0A6C-C180-0A41-2406-43107B91DD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9912" y="658761"/>
            <a:ext cx="2140317" cy="1672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67313C51-81E0-5342-C954-355301BBE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231" y="2358667"/>
            <a:ext cx="2140317" cy="1894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Рассмотрите средневековую миниатюру. Придумайте ей название. Объясните,  какие трудности испытывали - Школьные Знания.com">
            <a:extLst>
              <a:ext uri="{FF2B5EF4-FFF2-40B4-BE49-F238E27FC236}">
                <a16:creationId xmlns:a16="http://schemas.microsoft.com/office/drawing/2014/main" id="{81F9053C-E2D9-6CA0-6B82-73ED1BC5A6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176" y="4253374"/>
            <a:ext cx="1853788" cy="18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93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B5CAE0C-1254-8D8F-C5AD-F00429B3C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212" y="1572118"/>
            <a:ext cx="4106100" cy="411688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населения: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крестьяне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Власть: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землевладельцы-феодалы, светские и церковные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Глава: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монарх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(единоличный правитель) –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король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более мелком государстве –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князь, граф, герцог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074" name="Picture 2" descr="Крестьяне находились в поземельной зависимости от лордов. Картина Питера Брейгеля Старшего/wikipedia.org">
            <a:extLst>
              <a:ext uri="{FF2B5EF4-FFF2-40B4-BE49-F238E27FC236}">
                <a16:creationId xmlns:a16="http://schemas.microsoft.com/office/drawing/2014/main" id="{2368CF80-85AB-0E0D-F8A7-D9C09B83F5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312" y="1168995"/>
            <a:ext cx="6357476" cy="4520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311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2C4BBF-AA66-A360-336C-B0BBD8210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59A63C-4975-8AF9-E968-5CA290A9F8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A030A42-8593-AF95-631E-D3E3050472DF}"/>
              </a:ext>
            </a:extLst>
          </p:cNvPr>
          <p:cNvSpPr/>
          <p:nvPr/>
        </p:nvSpPr>
        <p:spPr>
          <a:xfrm>
            <a:off x="2576451" y="2967335"/>
            <a:ext cx="7039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3716715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1455</TotalTime>
  <Words>184</Words>
  <Application>Microsoft Office PowerPoint</Application>
  <PresentationFormat>Широкоэкранный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Garamond</vt:lpstr>
      <vt:lpstr>Times New Roman</vt:lpstr>
      <vt:lpstr>Натуральные материалы</vt:lpstr>
      <vt:lpstr>Зрелое и позднее Средневековье</vt:lpstr>
      <vt:lpstr>Почему сословия феодалов и крестьян называют основой средневекового мира?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Зрелое и позднее Средневековье</dc:title>
  <dc:creator>Leila</dc:creator>
  <cp:lastModifiedBy>Leila</cp:lastModifiedBy>
  <cp:revision>15</cp:revision>
  <dcterms:created xsi:type="dcterms:W3CDTF">2023-10-06T22:30:43Z</dcterms:created>
  <dcterms:modified xsi:type="dcterms:W3CDTF">2023-10-07T22:48:10Z</dcterms:modified>
</cp:coreProperties>
</file>