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26C5AA-DAF4-4702-BF74-41456F43F363}" type="datetimeFigureOut">
              <a:rPr lang="ru-RU" smtClean="0"/>
              <a:t>09.10.2023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1148D7-866A-4E32-8D92-7315D454B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8612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26C5AA-DAF4-4702-BF74-41456F43F363}" type="datetimeFigureOut">
              <a:rPr lang="ru-RU" smtClean="0"/>
              <a:t>09.10.2023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1148D7-866A-4E32-8D92-7315D454B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60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26C5AA-DAF4-4702-BF74-41456F43F363}" type="datetimeFigureOut">
              <a:rPr lang="ru-RU" smtClean="0"/>
              <a:t>09.10.2023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1148D7-866A-4E32-8D92-7315D454B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612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26C5AA-DAF4-4702-BF74-41456F43F363}" type="datetimeFigureOut">
              <a:rPr lang="ru-RU" smtClean="0"/>
              <a:t>09.10.2023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1148D7-866A-4E32-8D92-7315D454B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117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26C5AA-DAF4-4702-BF74-41456F43F363}" type="datetimeFigureOut">
              <a:rPr lang="ru-RU" smtClean="0"/>
              <a:t>09.10.2023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1148D7-866A-4E32-8D92-7315D454B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059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26C5AA-DAF4-4702-BF74-41456F43F363}" type="datetimeFigureOut">
              <a:rPr lang="ru-RU" smtClean="0"/>
              <a:t>09.10.2023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1148D7-866A-4E32-8D92-7315D454B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7211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26C5AA-DAF4-4702-BF74-41456F43F363}" type="datetimeFigureOut">
              <a:rPr lang="ru-RU" smtClean="0"/>
              <a:t>09.10.2023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1148D7-866A-4E32-8D92-7315D454B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2334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26C5AA-DAF4-4702-BF74-41456F43F363}" type="datetimeFigureOut">
              <a:rPr lang="ru-RU" smtClean="0"/>
              <a:t>09.10.2023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1148D7-866A-4E32-8D92-7315D454B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014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26C5AA-DAF4-4702-BF74-41456F43F363}" type="datetimeFigureOut">
              <a:rPr lang="ru-RU" smtClean="0"/>
              <a:t>09.10.2023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1148D7-866A-4E32-8D92-7315D454B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262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26C5AA-DAF4-4702-BF74-41456F43F363}" type="datetimeFigureOut">
              <a:rPr lang="ru-RU" smtClean="0"/>
              <a:t>09.10.2023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1148D7-866A-4E32-8D92-7315D454B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209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26C5AA-DAF4-4702-BF74-41456F43F363}" type="datetimeFigureOut">
              <a:rPr lang="ru-RU" smtClean="0"/>
              <a:t>09.10.2023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1148D7-866A-4E32-8D92-7315D454B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858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0526C5AA-DAF4-4702-BF74-41456F43F363}" type="datetimeFigureOut">
              <a:rPr lang="ru-RU" smtClean="0"/>
              <a:t>09.10.2023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91148D7-866A-4E32-8D92-7315D454B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792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C850A8-E275-A397-8506-267CB8E34A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66850"/>
            <a:ext cx="9144000" cy="2387600"/>
          </a:xfrm>
        </p:spPr>
        <p:txBody>
          <a:bodyPr/>
          <a:lstStyle/>
          <a:p>
            <a:r>
              <a:rPr lang="ru-RU" sz="5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Адаптация ребенка к  детскому саду</a:t>
            </a:r>
          </a:p>
        </p:txBody>
      </p:sp>
    </p:spTree>
    <p:extLst>
      <p:ext uri="{BB962C8B-B14F-4D97-AF65-F5344CB8AC3E}">
        <p14:creationId xmlns:p14="http://schemas.microsoft.com/office/powerpoint/2010/main" val="14532678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4F31B7-83CA-E912-CC1A-26006E64E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050430"/>
            <a:ext cx="10972800" cy="1143000"/>
          </a:xfrm>
        </p:spPr>
        <p:txBody>
          <a:bodyPr/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Адаптация ребенка к детскому саду-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C0B6A03-79CE-ED7E-3B4F-3920BE1A3A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3017837"/>
            <a:ext cx="10515600" cy="2839623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нормальное состояние организма, обусловленное необходимостью активно приспосабливаться к изменениям окружающей среды, привыкание к новым нормам и правилам жизни.</a:t>
            </a:r>
          </a:p>
        </p:txBody>
      </p:sp>
    </p:spTree>
    <p:extLst>
      <p:ext uri="{BB962C8B-B14F-4D97-AF65-F5344CB8AC3E}">
        <p14:creationId xmlns:p14="http://schemas.microsoft.com/office/powerpoint/2010/main" val="15503950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28A645-0CC0-1735-C459-D027FF898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1835563"/>
            <a:ext cx="10972800" cy="1143000"/>
          </a:xfrm>
        </p:spPr>
        <p:txBody>
          <a:bodyPr/>
          <a:lstStyle/>
          <a:p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Степень и сроки адаптации к ДОУ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CECB037-5BFC-1CA0-5614-582286F95C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978563"/>
            <a:ext cx="10515600" cy="3355975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лёгкой адаптации поведение детей раннего возраста нормализуется в течение месяца;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средней степени адаптации дети привыкают к садику дольше, до 2-3 месяцев;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тяжелой адаптации срок привыкания может продлиться до 6 месяцев и даже больше. </a:t>
            </a:r>
          </a:p>
        </p:txBody>
      </p:sp>
    </p:spTree>
    <p:extLst>
      <p:ext uri="{BB962C8B-B14F-4D97-AF65-F5344CB8AC3E}">
        <p14:creationId xmlns:p14="http://schemas.microsoft.com/office/powerpoint/2010/main" val="3611683558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911297-C37B-06EA-1196-3D7955FA4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0" y="1822863"/>
            <a:ext cx="10744200" cy="1325563"/>
          </a:xfrm>
        </p:spPr>
        <p:txBody>
          <a:bodyPr/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успешного завершения адаптации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8CA4D84-79D5-B230-28D9-8534D9B999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053" y="3063322"/>
            <a:ext cx="11873947" cy="347766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ребенка стабильное положительное настроение в течение недели;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в основном активно играет, взаимодействует со взрослыми и сверстниками;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Соблюдает режим дня;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Хорошо ест и спокойно спит;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ребенка отсутствуют заболевания;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прибавляет в весе;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ребенка появились новые навыки, умения, способности, ребенок развивается.</a:t>
            </a:r>
          </a:p>
        </p:txBody>
      </p:sp>
    </p:spTree>
    <p:extLst>
      <p:ext uri="{BB962C8B-B14F-4D97-AF65-F5344CB8AC3E}">
        <p14:creationId xmlns:p14="http://schemas.microsoft.com/office/powerpoint/2010/main" val="28060241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4F17A5-56E8-DAB8-9DAB-F8980CF597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838395"/>
            <a:ext cx="10972800" cy="1143000"/>
          </a:xfrm>
        </p:spPr>
        <p:txBody>
          <a:bodyPr/>
          <a:lstStyle/>
          <a:p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Факторы, влияющие на адаптацию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4B73CFA-7071-68EE-B55A-AC88C8356B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4218" y="3148427"/>
            <a:ext cx="10515600" cy="2046425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здоровья и уровень развития;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 малыша;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Биологические и социальные факторы.</a:t>
            </a:r>
          </a:p>
        </p:txBody>
      </p:sp>
    </p:spTree>
    <p:extLst>
      <p:ext uri="{BB962C8B-B14F-4D97-AF65-F5344CB8AC3E}">
        <p14:creationId xmlns:p14="http://schemas.microsoft.com/office/powerpoint/2010/main" val="14718352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880A35-6BA1-2717-6BBE-9F68DD7F0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8870" y="-189188"/>
            <a:ext cx="10972800" cy="1143000"/>
          </a:xfrm>
        </p:spPr>
        <p:txBody>
          <a:bodyPr/>
          <a:lstStyle/>
          <a:p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в период адаптации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637C5F2-C9D7-D2D5-89F6-B98E45D413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005" y="1853716"/>
            <a:ext cx="11368708" cy="4904893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снизить эмоциональное напряжение у ребенка, нужно переключить его внимание на деятельность, которая приносит ему удовольствие. Это в первую очередь- игра.</a:t>
            </a:r>
          </a:p>
          <a:p>
            <a:pPr marL="0" indent="0">
              <a:buNone/>
            </a:pPr>
            <a:r>
              <a:rPr lang="ru-RU" sz="28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«Наливаем, пересыпаем, сравниваем»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(играем с водой, с крупами, собираем руками мелкие и крупные игрушки);</a:t>
            </a:r>
          </a:p>
          <a:p>
            <a:pPr marL="0" indent="0">
              <a:buNone/>
            </a:pPr>
            <a:r>
              <a:rPr lang="ru-RU" sz="28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«Рисунки на песке»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(во время прогулки оставляем следы на песке, насыпаем песок горкой, лепим куличики, печём пирожки…);</a:t>
            </a:r>
          </a:p>
          <a:p>
            <a:pPr marL="0" indent="0">
              <a:buNone/>
            </a:pPr>
            <a:r>
              <a:rPr lang="ru-RU" sz="28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«Разговор с игрушкой»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(спрашивайте у игрушки: «Почему грустный, с кем подружился в детском саду, как зовут друзей?...»).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Уважаемые родители, чаще играйте со своими детьми!</a:t>
            </a:r>
          </a:p>
        </p:txBody>
      </p:sp>
    </p:spTree>
    <p:extLst>
      <p:ext uri="{BB962C8B-B14F-4D97-AF65-F5344CB8AC3E}">
        <p14:creationId xmlns:p14="http://schemas.microsoft.com/office/powerpoint/2010/main" val="409783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лиц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</TotalTime>
  <Words>270</Words>
  <Application>Microsoft Office PowerPoint</Application>
  <PresentationFormat>Широкоэкранный</PresentationFormat>
  <Paragraphs>25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Times New Roman</vt:lpstr>
      <vt:lpstr>Wingdings</vt:lpstr>
      <vt:lpstr>лица</vt:lpstr>
      <vt:lpstr>Адаптация ребенка к  детскому саду</vt:lpstr>
      <vt:lpstr>Адаптация ребенка к детскому саду-</vt:lpstr>
      <vt:lpstr>Степень и сроки адаптации к ДОУ</vt:lpstr>
      <vt:lpstr>Признаки успешного завершения адаптации</vt:lpstr>
      <vt:lpstr>Факторы, влияющие на адаптацию</vt:lpstr>
      <vt:lpstr>Игры в период адаптации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Адаптация ребенка к  детскому саду</dc:title>
  <dc:creator>Анастасия Симоненкова</dc:creator>
  <cp:lastModifiedBy>Анастасия Симоненкова</cp:lastModifiedBy>
  <cp:revision>1</cp:revision>
  <dcterms:created xsi:type="dcterms:W3CDTF">2023-10-09T06:28:36Z</dcterms:created>
  <dcterms:modified xsi:type="dcterms:W3CDTF">2023-10-09T07:09:10Z</dcterms:modified>
</cp:coreProperties>
</file>