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0" r:id="rId5"/>
    <p:sldId id="259" r:id="rId6"/>
    <p:sldId id="262" r:id="rId7"/>
    <p:sldId id="265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086" autoAdjust="0"/>
  </p:normalViewPr>
  <p:slideViewPr>
    <p:cSldViewPr snapToGrid="0">
      <p:cViewPr varScale="1">
        <p:scale>
          <a:sx n="41" d="100"/>
          <a:sy n="41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14.07.2019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5017" y="166255"/>
            <a:ext cx="593898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ln w="12700">
                <a:solidFill>
                  <a:schemeClr val="accent6">
                    <a:lumMod val="50000"/>
                  </a:schemeClr>
                </a:solidFill>
              </a:ln>
              <a:latin typeface="Monotype Corsiva" pitchFamily="66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  <a:ea typeface="Tahoma" panose="020B0604030504040204" pitchFamily="34" charset="0"/>
                <a:cs typeface="Times New Roman" pitchFamily="18" charset="0"/>
              </a:rPr>
              <a:t>Национальный парк</a:t>
            </a:r>
          </a:p>
          <a:p>
            <a:pPr algn="ctr"/>
            <a:r>
              <a:rPr lang="ru-RU" sz="4400" b="1" dirty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  <a:ea typeface="Tahoma" panose="020B0604030504040204" pitchFamily="34" charset="0"/>
                <a:cs typeface="Times New Roman" pitchFamily="18" charset="0"/>
              </a:rPr>
              <a:t> «ЛОСИНЫЙ ОСТРОВ»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(для детей подготовительной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 школе группы)</a:t>
            </a:r>
          </a:p>
          <a:p>
            <a:pPr algn="ctr">
              <a:lnSpc>
                <a:spcPct val="150000"/>
              </a:lnSpc>
            </a:pPr>
            <a:endParaRPr lang="ru-RU" sz="2400" b="1" dirty="0">
              <a:ln w="12700">
                <a:solidFill>
                  <a:schemeClr val="accent6">
                    <a:lumMod val="50000"/>
                  </a:schemeClr>
                </a:solidFill>
              </a:ln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endParaRPr lang="ru-RU" sz="2400" b="1" dirty="0">
              <a:ln w="12700">
                <a:solidFill>
                  <a:schemeClr val="accent6">
                    <a:lumMod val="50000"/>
                  </a:schemeClr>
                </a:solidFill>
              </a:ln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2000" b="1" dirty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Шутак</a:t>
            </a:r>
            <a:r>
              <a:rPr lang="ru-RU" sz="20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М.В.</a:t>
            </a:r>
            <a:r>
              <a:rPr lang="ru-RU" sz="20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.</a:t>
            </a:r>
            <a:endParaRPr lang="ru-RU" sz="2000" b="1" dirty="0">
              <a:ln w="12700">
                <a:solidFill>
                  <a:schemeClr val="accent6">
                    <a:lumMod val="50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endParaRPr lang="ru-RU" sz="4800" dirty="0">
              <a:ln w="12700"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9684" y="0"/>
            <a:ext cx="843431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457200" indent="-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Национальный парк отличается большим разнообразием фауны. Река Яуза создает прекрасные условия для обитания многих диких животных. </a:t>
            </a:r>
          </a:p>
          <a:p>
            <a:pPr marL="457200" indent="-457200" algn="just"/>
            <a:r>
              <a:rPr lang="ru-RU" sz="2400" dirty="0"/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Млекопитающие - пятнистый олень, лось, кабан, ондатра, норка, лиса, заяц-беляк, белка. </a:t>
            </a: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54727" y="2521528"/>
            <a:ext cx="2110232" cy="2810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65418" y="2733275"/>
            <a:ext cx="2430750" cy="2420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8727" y="2573225"/>
            <a:ext cx="2027106" cy="2594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0764" y="581891"/>
            <a:ext cx="76921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В России за 30 лет создано 35 национальных парков.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Главная идея создания парковых зон - не только сохранение природы и исторических памятников, но и развитие экологического туризма, воспитание уважения к природе у людей.     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Первым национальным парком России считается Лосиный остров. </a:t>
            </a: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3102063"/>
            <a:ext cx="36034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8472" y="3252302"/>
            <a:ext cx="7855527" cy="3314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2000" y="498764"/>
            <a:ext cx="838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8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Национальный парк «ЛОСИННЫЙ ОСТРОВ»</a:t>
            </a:r>
          </a:p>
          <a:p>
            <a:pPr marL="457200" indent="-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Был основан в 1983 году близ Москвы. </a:t>
            </a:r>
          </a:p>
          <a:p>
            <a:pPr marL="457200" indent="-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Уникальность данного парка - единственный парк в черте крупного мегаполиса в мире. где можно увидеть диких животных и растут редкие растения. К примеру в 10 км от Кремля можно увидеть бобров, лосей, хищных птиц.</a:t>
            </a:r>
            <a:r>
              <a:rPr lang="ru-RU" sz="2400" dirty="0"/>
              <a:t> </a:t>
            </a:r>
          </a:p>
          <a:p>
            <a:pPr marL="457200" indent="-457200" algn="just">
              <a:lnSpc>
                <a:spcPct val="150000"/>
              </a:lnSpc>
            </a:pPr>
            <a:endParaRPr lang="ru-RU" sz="2400" dirty="0"/>
          </a:p>
          <a:p>
            <a:pPr marL="457200" indent="-457200" algn="just">
              <a:lnSpc>
                <a:spcPct val="150000"/>
              </a:lnSpc>
            </a:pP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2327" y="3365454"/>
            <a:ext cx="7841673" cy="3492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01003" y="736979"/>
            <a:ext cx="79429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своим функциям Лосиный остров можно разделить на три зоны: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Особо охраняемая;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Зона для занятий спортом и прогулок 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Зона отдыха.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92397" y="2815560"/>
            <a:ext cx="4872678" cy="3349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28299" y="696036"/>
            <a:ext cx="79157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территории национального парка протекают реки Яуза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Пехорка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6536" y="1746913"/>
            <a:ext cx="7847463" cy="4367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4275" y="709685"/>
            <a:ext cx="8379725" cy="224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В растительном мире национального парка преобладают леса. Из деревьев доминирующее положение занимают сосны, ели, лиственницы, березы, дубы и липы. </a:t>
            </a:r>
          </a:p>
          <a:p>
            <a:pPr marL="457200" indent="-457200" algn="just">
              <a:lnSpc>
                <a:spcPct val="150000"/>
              </a:lnSpc>
            </a:pPr>
            <a:endParaRPr lang="ru-RU" sz="2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6536" y="2524422"/>
            <a:ext cx="7847464" cy="356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4275" y="641445"/>
            <a:ext cx="8707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В сосновых лесах произрастает волчеягодник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обыкновен-ный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ландыш, колокольчик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персиколистный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купальница европейская. </a:t>
            </a: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85455" y="2438400"/>
            <a:ext cx="2438400" cy="2992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0838" y="1870157"/>
            <a:ext cx="2417100" cy="2507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2365" y="2576876"/>
            <a:ext cx="2466108" cy="3103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36979" y="641445"/>
            <a:ext cx="8407021" cy="2312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В широколиственных лесах можно увидеть колокольчик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крапиволистный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любка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зеленоцветковая и двулистная, гнездовка настоящая. </a:t>
            </a:r>
          </a:p>
          <a:p>
            <a:pPr marL="457200" indent="-457200" algn="just">
              <a:lnSpc>
                <a:spcPct val="150000"/>
              </a:lnSpc>
            </a:pP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54727" y="2401749"/>
            <a:ext cx="2174955" cy="2540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48" y="2769255"/>
            <a:ext cx="2374709" cy="31526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0908" y="2119745"/>
            <a:ext cx="2302542" cy="3150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9684" y="177421"/>
            <a:ext cx="84343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457200" indent="-457200"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На болотах и у водоемов распространение получили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дремлик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болотный,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пальцекорники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пятнистый,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кокушник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двурогий и Фукса. </a:t>
            </a: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99309" y="3398293"/>
            <a:ext cx="2217349" cy="2674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42839" y="1910687"/>
            <a:ext cx="2197290" cy="3248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25490" y="3232317"/>
            <a:ext cx="2433127" cy="279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</TotalTime>
  <Words>255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Эмин Асадов</dc:creator>
  <cp:lastModifiedBy>Пользователь</cp:lastModifiedBy>
  <cp:revision>46</cp:revision>
  <dcterms:created xsi:type="dcterms:W3CDTF">2013-11-19T05:52:05Z</dcterms:created>
  <dcterms:modified xsi:type="dcterms:W3CDTF">2019-07-14T10:48:00Z</dcterms:modified>
</cp:coreProperties>
</file>