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7FD8B4-021A-83EB-291F-759B1B821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FCC81F-08CC-0FDB-4175-4C268EE6A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0843EEA-BD03-D704-D372-F2934EC1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04D74D-AF8D-7FB0-2D33-54916A62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F325DC7-2329-48AC-F32B-1C2508F5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1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C5516E-A846-581D-0244-75A281DA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559AEA-DE0D-0F2F-F7DE-734E53065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020D04-9461-47E8-43A9-044DD60B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C1A3F4-8207-CC16-2512-18BC68177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18BD4-D8C4-225A-BB2B-CB5A66FF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020FF5F-0D67-9306-E307-3A75BAF35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5DBCA94-CB4B-E8AE-EC21-02A2DF76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7C90D9-1EEB-F1A4-64B2-03D3ED62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4A0F85-4EEF-F4DD-AA78-EF5038BF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EEA5FA-B661-F06D-D258-1950F52C6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6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50B499-322E-9E03-D7F1-F982BA01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9EDD925-C149-47DC-3282-B3D130C0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1D5D0AC-CFD1-9D4A-FA91-47C003CF1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336849-428B-B9A8-C2B3-41F12223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C1C6F4-BE5A-6EEF-533C-63B70F96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BF12CC-7D36-1CB2-CF8D-D2DEC6723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F190D84-3F1E-8170-D968-4B69B5EEE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5E2682-4707-D482-0A91-5E853ED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8CC35E-C4F6-0854-063B-8FCE2E78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7195DB9-02F6-9200-D38C-A175E3F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0387D9-24DD-F181-665B-02CDC7BD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C92C1C-6DF9-D2DB-E194-16B03FFA06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548EC0-9359-7D93-B497-B91E623E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8B2BA73-D1BC-B040-6704-A4142894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849F6AC-891B-A166-C9E5-799DA974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500AF5-3EA5-91B5-B4BF-A434F9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7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066419-9A74-1DD7-AE95-5DF60D095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C864D4-0CBE-0520-77B4-44BA54A6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2E59CFC-6212-378C-4687-591BF7DAD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88B5E6F-D694-273B-94B8-36214C7AF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D4C1EDF-24FB-013A-E29D-91925A630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C25AB93-960E-E953-FDCE-6B6FD21E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D76D816-A784-231C-BABC-DB5A7594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514903F-92ED-FD3B-046F-33CA0E9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1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EB1E4-AEF5-C852-0CB1-627A4CD5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EA0B8E7-073D-8983-0B0A-472F6D84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4D14F6-144E-03DA-04B8-9432EE3AE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2859964-65F4-F05C-42AF-CCE5C1E30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21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553AAC6-5127-E33A-0F55-8C3D24D4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8985C1F-9FFC-36DE-35DD-A831E8CE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4572C1E-1F00-93AC-6CC1-4345848C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1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0179FD-30CD-D2CF-1DDD-CB2CA9315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D9E50D-E5F3-64BA-4208-EB0E156A5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0923DFC-E515-838A-9773-A7415F2D4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5ABEFD-93D8-B7F2-6760-D10DFD5C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B16A5DC-EC69-578A-E6C6-A5B3504DC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B789A4-DD28-1B9D-7CD0-24B2CFA51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5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F8A4A-5138-EAAD-736F-FC4906FA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0DF3452-01EA-A288-DCBD-83FB3FA50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2C4D2B-77B9-77AB-2FD4-831BB0C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6120A0B-A133-6AB4-D0F5-7A9D5770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E34C947-784B-06D8-BF82-062F53652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60BECD8-9E2E-C080-FDE5-000D7E75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8CAB8D-55D7-F23F-D6D1-56949914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A61E208-AD8A-4492-9573-D137D1887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7309DA-ABF6-5F53-160B-7D49B3609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9D9CA89-966B-1FDE-1F32-42ECF6C0B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B97897-DF02-71F3-07EE-A6A36DDB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73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FF373EDA-A40D-84F8-7747-99115BF9E4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3556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2AFEB07-25C4-01C9-56C6-E995E4DC11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7948" y="1423152"/>
            <a:ext cx="9144000" cy="2387600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 Единицы измерения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4073630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C58F9447-F816-A1D6-AA6A-E345BA965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4E007870-6914-D643-87CD-B2AE04BE8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842" y="2870972"/>
            <a:ext cx="3904352" cy="39870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ABD159-D285-9DBF-E740-A2EFD5893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815" y="107751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Основополагающий вопрос</a:t>
            </a:r>
            <a:b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«Время»?</a:t>
            </a:r>
          </a:p>
        </p:txBody>
      </p:sp>
    </p:spTree>
    <p:extLst>
      <p:ext uri="{BB962C8B-B14F-4D97-AF65-F5344CB8AC3E}">
        <p14:creationId xmlns:p14="http://schemas.microsoft.com/office/powerpoint/2010/main" val="410299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C1C842DE-6CE4-95F0-F238-B24D6606C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96C887-7BB4-5F28-856E-F098CEF57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388" y="366294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вопросы, которые затрагивает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 тема: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Почему возникла потребность определять время?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Почему в сутках 24 часа?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Сколько в 1 часе минут, в минуте секунд, в году суток, в сутках часов и т.д.?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778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02503B1F-96A5-B284-8C91-E4E88DDF5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696D3354-FD87-7534-6A78-D7C65D6B7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время?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AACC0168-A8FF-F9F0-619F-C9036B69C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388" y="2055812"/>
            <a:ext cx="10515600" cy="4351338"/>
          </a:xfrm>
        </p:spPr>
        <p:txBody>
          <a:bodyPr>
            <a:normAutofit/>
          </a:bodyPr>
          <a:lstStyle/>
          <a:p>
            <a:r>
              <a:rPr lang="ru-RU" sz="35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 – продолжительность, длительность чего-нибудь. Определённый момент, в который происходит что-нибудь.</a:t>
            </a:r>
            <a:br>
              <a:rPr lang="ru-RU" sz="35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Промежуток той или иной длительности.</a:t>
            </a:r>
          </a:p>
          <a:p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﻿Измеряется секундами, минутами, часами, сутками, неделями, месяцами, годами,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веками.</a:t>
            </a:r>
            <a:endParaRPr lang="ru-RU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419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5">
            <a:extLst>
              <a:ext uri="{FF2B5EF4-FFF2-40B4-BE49-F238E27FC236}">
                <a16:creationId xmlns="" xmlns:a16="http://schemas.microsoft.com/office/drawing/2014/main" id="{BB51E704-38ED-0333-8644-ED4DE8C9F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4B2F579-9749-896A-B5E8-5FB4993C1D37}"/>
              </a:ext>
            </a:extLst>
          </p:cNvPr>
          <p:cNvSpPr txBox="1"/>
          <p:nvPr/>
        </p:nvSpPr>
        <p:spPr>
          <a:xfrm>
            <a:off x="1517316" y="0"/>
            <a:ext cx="9157368" cy="3216265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измерении времени возникла еще в глубокой древности.</a:t>
            </a:r>
            <a:endParaRPr lang="ru-RU" sz="2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Первобытные люди сталкивались с различными явлениями природы: со сменой дня и ночи, сменой времен года, периодическими изменениями внешнего вида Луны и некоторыми другими.</a:t>
            </a:r>
            <a:endParaRPr lang="ru-RU" sz="2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2">
            <a:extLst>
              <a:ext uri="{FF2B5EF4-FFF2-40B4-BE49-F238E27FC236}">
                <a16:creationId xmlns="" xmlns:a16="http://schemas.microsoft.com/office/drawing/2014/main" id="{BB04A881-0DA1-762F-84AA-631658B892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316" y="2901948"/>
            <a:ext cx="4948344" cy="3956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3668959-1224-90F0-3CC9-03CFA0BCADC2}"/>
              </a:ext>
            </a:extLst>
          </p:cNvPr>
          <p:cNvSpPr txBox="1"/>
          <p:nvPr/>
        </p:nvSpPr>
        <p:spPr>
          <a:xfrm>
            <a:off x="6832277" y="4164392"/>
            <a:ext cx="4497460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тогда возникли первые единицы времени - </a:t>
            </a:r>
            <a:r>
              <a:rPr lang="ru-RU" sz="29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сутки</a:t>
            </a:r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r>
              <a:rPr lang="ru-RU" sz="2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87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Время. Единицы измерения времени.</vt:lpstr>
      <vt:lpstr>Основополагающий вопрос  Что такое «Время»?</vt:lpstr>
      <vt:lpstr>Учебные вопросы, которые затрагивает эта тема:  • Почему возникла потребность определять время?  • Почему в сутках 24 часа?  • Сколько в 1 часе минут, в минуте секунд, в году суток, в сутках часов и т.д.?   </vt:lpstr>
      <vt:lpstr>Что же такое время?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Время. Единицы измерения времени.</dc:title>
  <dc:creator>Мария Александровна Саморукова</dc:creator>
  <cp:lastModifiedBy>user0001</cp:lastModifiedBy>
  <cp:revision>6</cp:revision>
  <dcterms:created xsi:type="dcterms:W3CDTF">2023-05-03T06:55:41Z</dcterms:created>
  <dcterms:modified xsi:type="dcterms:W3CDTF">2023-10-10T15:20:06Z</dcterms:modified>
</cp:coreProperties>
</file>