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7FD8B4-021A-83EB-291F-759B1B821A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EFCC81F-08CC-0FDB-4175-4C268EE6A0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0843EEA-BD03-D704-D372-F2934EC10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404D74D-AF8D-7FB0-2D33-54916A628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F325DC7-2329-48AC-F32B-1C2508F53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91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C5516E-A846-581D-0244-75A281DA9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0559AEA-DE0D-0F2F-F7DE-734E530655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F020D04-9461-47E8-43A9-044DD60B0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2C1A3F4-8207-CC16-2512-18BC68177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1318BD4-D8C4-225A-BB2B-CB5A66FFE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29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020FF5F-0D67-9306-E307-3A75BAF353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5DBCA94-CB4B-E8AE-EC21-02A2DF766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A7C90D9-1EEB-F1A4-64B2-03D3ED62A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94A0F85-4EEF-F4DD-AA78-EF5038BF1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1EEA5FA-B661-F06D-D258-1950F52C6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264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50B499-322E-9E03-D7F1-F982BA015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9EDD925-C149-47DC-3282-B3D130C0F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1D5D0AC-CFD1-9D4A-FA91-47C003CF1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6336849-428B-B9A8-C2B3-41F122239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6C1C6F4-BE5A-6EEF-533C-63B70F96C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6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BF12CC-7D36-1CB2-CF8D-D2DEC6723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F190D84-3F1E-8170-D968-4B69B5EEE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55E2682-4707-D482-0A91-5E853EDD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88CC35E-C4F6-0854-063B-8FCE2E78B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7195DB9-02F6-9200-D38C-A175E3F6A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79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0387D9-24DD-F181-665B-02CDC7BD1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6C92C1C-6DF9-D2DB-E194-16B03FFA06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548EC0-9359-7D93-B497-B91E623EE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8B2BA73-D1BC-B040-6704-A4142894E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849F6AC-891B-A166-C9E5-799DA974A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2500AF5-3EA5-91B5-B4BF-A434F9D2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478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6066419-9A74-1DD7-AE95-5DF60D095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DC864D4-0CBE-0520-77B4-44BA54A69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2E59CFC-6212-378C-4687-591BF7DADD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88B5E6F-D694-273B-94B8-36214C7AFA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DD4C1EDF-24FB-013A-E29D-91925A6307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C25AB93-960E-E953-FDCE-6B6FD21EF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4D76D816-A784-231C-BABC-DB5A7594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3514903F-92ED-FD3B-046F-33CA0E9B8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115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4EB1E4-AEF5-C852-0CB1-627A4CD5A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EA0B8E7-073D-8983-0B0A-472F6D843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F4D14F6-144E-03DA-04B8-9432EE3AE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2859964-65F4-F05C-42AF-CCE5C1E30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21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553AAC6-5127-E33A-0F55-8C3D24D4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F8985C1F-9FFC-36DE-35DD-A831E8CEE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4572C1E-1F00-93AC-6CC1-4345848CA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81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0179FD-30CD-D2CF-1DDD-CB2CA9315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FD9E50D-E5F3-64BA-4208-EB0E156A5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0923DFC-E515-838A-9773-A7415F2D4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A5ABEFD-93D8-B7F2-6760-D10DFD5C5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B16A5DC-EC69-578A-E6C6-A5B3504DC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B789A4-DD28-1B9D-7CD0-24B2CFA51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955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0F8A4A-5138-EAAD-736F-FC4906FAC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0DF3452-01EA-A288-DCBD-83FB3FA508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12C4D2B-77B9-77AB-2FD4-831BB0C85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6120A0B-A133-6AB4-D0F5-7A9D57701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E34C947-784B-06D8-BF82-062F53652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60BECD8-9E2E-C080-FDE5-000D7E75F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78CAB8D-55D7-F23F-D6D1-569499144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A61E208-AD8A-4492-9573-D137D1887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87309DA-ABF6-5F53-160B-7D49B3609C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9D9CA89-966B-1FDE-1F32-42ECF6C0B4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4B97897-DF02-71F3-07EE-A6A36DDBA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73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>
            <a:extLst>
              <a:ext uri="{FF2B5EF4-FFF2-40B4-BE49-F238E27FC236}">
                <a16:creationId xmlns="" xmlns:a16="http://schemas.microsoft.com/office/drawing/2014/main" id="{5C2B27FD-4E4C-45A4-FADB-0367976F86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8" y="1"/>
            <a:ext cx="12127621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85E5A74A-4989-EAF3-71DC-D040203BC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18720"/>
            <a:ext cx="10515600" cy="1325563"/>
          </a:xfrm>
        </p:spPr>
        <p:txBody>
          <a:bodyPr>
            <a:normAutofit/>
          </a:bodyPr>
          <a:lstStyle/>
          <a:p>
            <a:r>
              <a:rPr lang="ru-RU" sz="7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79D9AF43-E15F-EA85-4E47-CEC3665892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0541" y="3892915"/>
            <a:ext cx="3173064" cy="28060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8">
            <a:extLst>
              <a:ext uri="{FF2B5EF4-FFF2-40B4-BE49-F238E27FC236}">
                <a16:creationId xmlns="" xmlns:a16="http://schemas.microsoft.com/office/drawing/2014/main" id="{C926CAB2-3BCB-C43C-1F63-46ABB62E19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32" y="1775986"/>
            <a:ext cx="3215002" cy="49229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9">
            <a:extLst>
              <a:ext uri="{FF2B5EF4-FFF2-40B4-BE49-F238E27FC236}">
                <a16:creationId xmlns="" xmlns:a16="http://schemas.microsoft.com/office/drawing/2014/main" id="{644D683F-5F33-0D74-D431-3B91F41A45B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530" y="1988970"/>
            <a:ext cx="3215002" cy="4485004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="" xmlns:a16="http://schemas.microsoft.com/office/drawing/2014/main" id="{4034059D-082D-4ECC-E70D-04379F80CE8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2282" y="109016"/>
            <a:ext cx="3009967" cy="359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569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>
            <a:extLst>
              <a:ext uri="{FF2B5EF4-FFF2-40B4-BE49-F238E27FC236}">
                <a16:creationId xmlns="" xmlns:a16="http://schemas.microsoft.com/office/drawing/2014/main" id="{19545C9D-A3CE-3A50-459F-50BCBB8BDE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8" y="1"/>
            <a:ext cx="12127621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0A5E8C19-4368-DBC1-6F7A-E9136E10A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314" y="1331171"/>
            <a:ext cx="10515600" cy="1640138"/>
          </a:xfrm>
        </p:spPr>
        <p:txBody>
          <a:bodyPr>
            <a:normAutofit/>
          </a:bodyPr>
          <a:lstStyle/>
          <a:p>
            <a:r>
              <a:rPr lang="ru-RU" sz="7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9D473488-9C28-AC20-81BE-20A3D27AF4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671" y="915383"/>
            <a:ext cx="4755929" cy="40513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DCAF089A-BFAC-88A9-BC2F-F9AE1FE010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2957" y="3429000"/>
            <a:ext cx="4215057" cy="2522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EBC6A08-8FE1-2E01-4D85-50B086F42C83}"/>
              </a:ext>
            </a:extLst>
          </p:cNvPr>
          <p:cNvSpPr txBox="1"/>
          <p:nvPr/>
        </p:nvSpPr>
        <p:spPr>
          <a:xfrm>
            <a:off x="6143114" y="5839846"/>
            <a:ext cx="475592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неделя – 7 суток</a:t>
            </a:r>
          </a:p>
        </p:txBody>
      </p:sp>
    </p:spTree>
    <p:extLst>
      <p:ext uri="{BB962C8B-B14F-4D97-AF65-F5344CB8AC3E}">
        <p14:creationId xmlns:p14="http://schemas.microsoft.com/office/powerpoint/2010/main" val="2816075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</Words>
  <Application>Microsoft Office PowerPoint</Application>
  <PresentationFormat>Широкоэкранный</PresentationFormat>
  <Paragraphs>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МЕСЯЦ</vt:lpstr>
      <vt:lpstr>НЕДЕЛЯ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Время. Единицы измерения времени.</dc:title>
  <dc:creator>Мария Александровна Саморукова</dc:creator>
  <cp:lastModifiedBy>user0001</cp:lastModifiedBy>
  <cp:revision>8</cp:revision>
  <dcterms:created xsi:type="dcterms:W3CDTF">2023-05-03T06:55:41Z</dcterms:created>
  <dcterms:modified xsi:type="dcterms:W3CDTF">2023-10-10T15:32:09Z</dcterms:modified>
</cp:coreProperties>
</file>