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4" r:id="rId3"/>
    <p:sldId id="275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7FD8B4-021A-83EB-291F-759B1B821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EFCC81F-08CC-0FDB-4175-4C268EE6A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0843EEA-BD03-D704-D372-F2934EC1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04D74D-AF8D-7FB0-2D33-54916A628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F325DC7-2329-48AC-F32B-1C2508F53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1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C5516E-A846-581D-0244-75A281DA9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559AEA-DE0D-0F2F-F7DE-734E53065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020D04-9461-47E8-43A9-044DD60B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C1A3F4-8207-CC16-2512-18BC68177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318BD4-D8C4-225A-BB2B-CB5A66FFE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2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020FF5F-0D67-9306-E307-3A75BAF35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5DBCA94-CB4B-E8AE-EC21-02A2DF766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7C90D9-1EEB-F1A4-64B2-03D3ED62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4A0F85-4EEF-F4DD-AA78-EF5038BF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EEA5FA-B661-F06D-D258-1950F52C6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6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50B499-322E-9E03-D7F1-F982BA015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9EDD925-C149-47DC-3282-B3D130C0F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1D5D0AC-CFD1-9D4A-FA91-47C003CF1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6336849-428B-B9A8-C2B3-41F122239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C1C6F4-BE5A-6EEF-533C-63B70F96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BF12CC-7D36-1CB2-CF8D-D2DEC6723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F190D84-3F1E-8170-D968-4B69B5EEE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55E2682-4707-D482-0A91-5E853ED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8CC35E-C4F6-0854-063B-8FCE2E78B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7195DB9-02F6-9200-D38C-A175E3F6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0387D9-24DD-F181-665B-02CDC7BD1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C92C1C-6DF9-D2DB-E194-16B03FFA06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548EC0-9359-7D93-B497-B91E623EE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8B2BA73-D1BC-B040-6704-A4142894E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849F6AC-891B-A166-C9E5-799DA974A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2500AF5-3EA5-91B5-B4BF-A434F9D2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7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066419-9A74-1DD7-AE95-5DF60D095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C864D4-0CBE-0520-77B4-44BA54A69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2E59CFC-6212-378C-4687-591BF7DAD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88B5E6F-D694-273B-94B8-36214C7AF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D4C1EDF-24FB-013A-E29D-91925A630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C25AB93-960E-E953-FDCE-6B6FD21E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D76D816-A784-231C-BABC-DB5A7594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514903F-92ED-FD3B-046F-33CA0E9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1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EB1E4-AEF5-C852-0CB1-627A4CD5A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EA0B8E7-073D-8983-0B0A-472F6D843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F4D14F6-144E-03DA-04B8-9432EE3AE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2859964-65F4-F05C-42AF-CCE5C1E30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21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553AAC6-5127-E33A-0F55-8C3D24D4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8985C1F-9FFC-36DE-35DD-A831E8CE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4572C1E-1F00-93AC-6CC1-4345848CA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1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0179FD-30CD-D2CF-1DDD-CB2CA9315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D9E50D-E5F3-64BA-4208-EB0E156A5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0923DFC-E515-838A-9773-A7415F2D4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A5ABEFD-93D8-B7F2-6760-D10DFD5C5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B16A5DC-EC69-578A-E6C6-A5B3504DC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B789A4-DD28-1B9D-7CD0-24B2CFA51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5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0F8A4A-5138-EAAD-736F-FC4906FAC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0DF3452-01EA-A288-DCBD-83FB3FA508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12C4D2B-77B9-77AB-2FD4-831BB0C8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6120A0B-A133-6AB4-D0F5-7A9D57701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E34C947-784B-06D8-BF82-062F53652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60BECD8-9E2E-C080-FDE5-000D7E75F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8CAB8D-55D7-F23F-D6D1-56949914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A61E208-AD8A-4492-9573-D137D1887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7309DA-ABF6-5F53-160B-7D49B3609C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AAAD9-3145-904A-B1C6-59FF1BF2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9D9CA89-966B-1FDE-1F32-42ECF6C0B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B97897-DF02-71F3-07EE-A6A36DDB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F912-D33E-1740-93AB-32592ADD8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73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32F0478E-4AD0-4654-783E-D145ED10E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85BD015A-03AF-1B79-50D1-A633D6F1C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702" y="1084898"/>
            <a:ext cx="6661878" cy="5298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5F57D96D-A018-5ED0-5014-C62C4474B1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1580" y="120681"/>
            <a:ext cx="3487821" cy="1928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121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C03DDBC6-6EFA-5F8E-677E-C0D9C35F24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8" y="1"/>
            <a:ext cx="12127621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828E977-8E4F-C369-A0EE-C23BFE80E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измерения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685B80CB-F9E6-0019-D151-EC4345590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2022" y="1690688"/>
            <a:ext cx="4938503" cy="4802187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век-…лет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год-…месяцев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год-… суток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месяц-…сутки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неделя-…суток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сутки-…часа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час-…минут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минута-…секунд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963B6F02-31F5-3F38-647D-C241EC576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72896"/>
            <a:ext cx="4483978" cy="4119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4593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67297376-37A9-66BE-2ED6-3BB06C995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0"/>
            <a:ext cx="12191999" cy="6858000"/>
          </a:xfrm>
          <a:prstGeom prst="rect">
            <a:avLst/>
          </a:prstGeom>
          <a:ln w="3556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Заголовок 7">
            <a:extLst>
              <a:ext uri="{FF2B5EF4-FFF2-40B4-BE49-F238E27FC236}">
                <a16:creationId xmlns="" xmlns:a16="http://schemas.microsoft.com/office/drawing/2014/main" id="{B01A5A90-9CF7-4986-0AC7-65F20A7C0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1376" y="2618278"/>
            <a:ext cx="7329246" cy="115354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30342603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Office PowerPoint</Application>
  <PresentationFormat>Широкоэкранный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Единицы измерения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Время. Единицы измерения времени.</dc:title>
  <dc:creator>Мария Александровна Саморукова</dc:creator>
  <cp:lastModifiedBy>user0001</cp:lastModifiedBy>
  <cp:revision>6</cp:revision>
  <dcterms:created xsi:type="dcterms:W3CDTF">2023-05-03T06:55:41Z</dcterms:created>
  <dcterms:modified xsi:type="dcterms:W3CDTF">2023-10-10T15:42:01Z</dcterms:modified>
</cp:coreProperties>
</file>