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5" autoAdjust="0"/>
    <p:restoredTop sz="94660"/>
  </p:normalViewPr>
  <p:slideViewPr>
    <p:cSldViewPr>
      <p:cViewPr varScale="1">
        <p:scale>
          <a:sx n="89" d="100"/>
          <a:sy n="89" d="100"/>
        </p:scale>
        <p:origin x="-102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221825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экологической направленности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395536" y="116632"/>
            <a:ext cx="8291264" cy="100811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084168" y="5301208"/>
            <a:ext cx="2664296" cy="1368152"/>
          </a:xfrm>
        </p:spPr>
        <p:txBody>
          <a:bodyPr>
            <a:normAutofit fontScale="70000" lnSpcReduction="20000"/>
          </a:bodyPr>
          <a:lstStyle/>
          <a:p>
            <a:pPr algn="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Воспитатель первой кв. категории</a:t>
            </a:r>
          </a:p>
          <a:p>
            <a:pPr algn="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Полякова Анна Александровна</a:t>
            </a:r>
          </a:p>
          <a:p>
            <a:pPr algn="r"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827584" y="2852936"/>
            <a:ext cx="5328592" cy="2808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Экологическое лото</a:t>
            </a:r>
            <a:endParaRPr lang="ru-RU" sz="3600" b="1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Безымянны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24128" cy="4581128"/>
          </a:xfrm>
          <a:prstGeom prst="rect">
            <a:avLst/>
          </a:prstGeom>
          <a:noFill/>
        </p:spPr>
      </p:pic>
      <p:pic>
        <p:nvPicPr>
          <p:cNvPr id="7171" name="Picture 3" descr="C:\Users\User\Desktop\Безымянный3_2020-10-26_05_20_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772816"/>
            <a:ext cx="3347864" cy="5085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Безымянны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940152" cy="4869160"/>
          </a:xfrm>
          <a:prstGeom prst="rect">
            <a:avLst/>
          </a:prstGeom>
          <a:noFill/>
        </p:spPr>
      </p:pic>
      <p:pic>
        <p:nvPicPr>
          <p:cNvPr id="8195" name="Picture 3" descr="C:\Users\User\Desktop\Безымянный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3058" y="1988841"/>
            <a:ext cx="3130942" cy="4869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Безымянный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882738" cy="4869160"/>
          </a:xfrm>
          <a:prstGeom prst="rect">
            <a:avLst/>
          </a:prstGeom>
          <a:noFill/>
        </p:spPr>
      </p:pic>
      <p:pic>
        <p:nvPicPr>
          <p:cNvPr id="9219" name="Picture 3" descr="C:\Users\User\Desktop\Безымянный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59" y="1844824"/>
            <a:ext cx="3131841" cy="5013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Безымянный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820388" cy="4797152"/>
          </a:xfrm>
          <a:prstGeom prst="rect">
            <a:avLst/>
          </a:prstGeom>
          <a:noFill/>
        </p:spPr>
      </p:pic>
      <p:pic>
        <p:nvPicPr>
          <p:cNvPr id="10243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628801"/>
            <a:ext cx="3275856" cy="52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Безымянный21_2020-10-26_05_32_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3834"/>
            <a:ext cx="3073896" cy="206693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Вариант «Четвёртый лишний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 descr="C:\Users\User\Desktop\Безымянный21_2020-10-26_05_33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12776"/>
            <a:ext cx="3107804" cy="2071869"/>
          </a:xfrm>
          <a:prstGeom prst="rect">
            <a:avLst/>
          </a:prstGeom>
          <a:noFill/>
        </p:spPr>
      </p:pic>
      <p:pic>
        <p:nvPicPr>
          <p:cNvPr id="12292" name="Picture 4" descr="C:\Users\User\Desktop\Безымянный21_2020-10-26_05_33_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181530"/>
            <a:ext cx="3083421" cy="2196772"/>
          </a:xfrm>
          <a:prstGeom prst="rect">
            <a:avLst/>
          </a:prstGeom>
          <a:noFill/>
        </p:spPr>
      </p:pic>
      <p:pic>
        <p:nvPicPr>
          <p:cNvPr id="12293" name="Picture 5" descr="C:\Users\User\Desktop\Безымянный_2020-10-26_05_33_5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861048"/>
            <a:ext cx="3199343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Безымянный21_2020-10-26_05_19_26_2020-10-26_05_37_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645024"/>
            <a:ext cx="3525054" cy="2376264"/>
          </a:xfrm>
          <a:prstGeom prst="rect">
            <a:avLst/>
          </a:prstGeom>
          <a:noFill/>
        </p:spPr>
      </p:pic>
      <p:pic>
        <p:nvPicPr>
          <p:cNvPr id="13315" name="Picture 3" descr="C:\Users\User\Desktop\Безымянный21_2020-10-26_05_19_26_2020-10-26_05_38_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60648"/>
            <a:ext cx="3540993" cy="2693150"/>
          </a:xfrm>
          <a:prstGeom prst="rect">
            <a:avLst/>
          </a:prstGeom>
          <a:noFill/>
        </p:spPr>
      </p:pic>
      <p:pic>
        <p:nvPicPr>
          <p:cNvPr id="13316" name="Picture 4" descr="C:\Users\User\Desktop\Безымянный21_2020-10-26_05_19_26_2020-10-26_05_38_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933056"/>
            <a:ext cx="3495205" cy="2402954"/>
          </a:xfrm>
          <a:prstGeom prst="rect">
            <a:avLst/>
          </a:prstGeom>
          <a:noFill/>
        </p:spPr>
      </p:pic>
      <p:pic>
        <p:nvPicPr>
          <p:cNvPr id="13317" name="Picture 5" descr="C:\Users\User\Desktop\Безымянный3_2020-10-26_05_20_48_2020-10-26_05_39_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908720"/>
            <a:ext cx="3538406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Безымянный4_2020-10-26_05_22_50_2020-10-26_05_41_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3545580" cy="2592288"/>
          </a:xfrm>
          <a:prstGeom prst="rect">
            <a:avLst/>
          </a:prstGeom>
          <a:noFill/>
        </p:spPr>
      </p:pic>
      <p:pic>
        <p:nvPicPr>
          <p:cNvPr id="14339" name="Picture 3" descr="C:\Users\User\Desktop\Безымянный4_2020-10-26_05_22_50_2020-10-26_05_41_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933056"/>
            <a:ext cx="3449415" cy="2376264"/>
          </a:xfrm>
          <a:prstGeom prst="rect">
            <a:avLst/>
          </a:prstGeom>
          <a:noFill/>
        </p:spPr>
      </p:pic>
      <p:pic>
        <p:nvPicPr>
          <p:cNvPr id="14340" name="Picture 4" descr="C:\Users\User\Desktop\Безымянный_2020-10-26_05_17_34_2020-10-26_05_42_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908720"/>
            <a:ext cx="3312368" cy="2399145"/>
          </a:xfrm>
          <a:prstGeom prst="rect">
            <a:avLst/>
          </a:prstGeom>
          <a:noFill/>
        </p:spPr>
      </p:pic>
      <p:pic>
        <p:nvPicPr>
          <p:cNvPr id="14341" name="Picture 5" descr="C:\Users\User\Desktop\Безымянный4_2020-10-26_05_22_50_2020-10-26_05_41_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3573016"/>
            <a:ext cx="3339170" cy="24029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0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Цель игры: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повышение экологических знаний детей дошкольного возраста через игровую деятельность.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Закрепить знания детей о животных, птицах и растениях, закреплять понятия об образе жизни животных и птиц.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Закреплять умение классифицировать объекты по предложенному признаку.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воспитывать любовь и бережное отношение детей к живой природе.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Игра рассчитана на старший дошкольный возраст.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11 больших карточек - основы, 77 фишек.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Правила игры: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Всем участникам игры раздают карточки - основы с изображенными на них картинками.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Ведущий игры по очереди достает фишки с различными картинками и громко называет вслух, что на них изображено.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Игроки должны внимательно следить за своими карточками. Если называемый рисунок совпадает с изображением на карточке, то участник игры кладёт его на пустое поле.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Игрок, у которого быстрее всех будут закрыты все поля на карточке, считается победителем.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Вариант игры: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Четвёртый лишний.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Перед ребёнком выкладываются четыре фишки, три на одну тему и одна отличная. Предложить ребёнку выбрать лишнюю и объяснить свой выбор.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 </a:t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940152" cy="4869160"/>
          </a:xfrm>
          <a:prstGeom prst="rect">
            <a:avLst/>
          </a:prstGeom>
          <a:noFill/>
        </p:spPr>
      </p:pic>
      <p:pic>
        <p:nvPicPr>
          <p:cNvPr id="11267" name="Picture 3" descr="C:\Users\User\Desktop\Безымянный_2020-10-26_05_17_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4478" y="2204864"/>
            <a:ext cx="3159522" cy="465313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12160" y="260648"/>
            <a:ext cx="2952328" cy="172819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Вариант «Лото»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Безымянный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628117" cy="4221088"/>
          </a:xfrm>
          <a:prstGeom prst="rect">
            <a:avLst/>
          </a:prstGeom>
          <a:noFill/>
        </p:spPr>
      </p:pic>
      <p:pic>
        <p:nvPicPr>
          <p:cNvPr id="1027" name="Picture 3" descr="C:\Users\User\Desktop\Безымянный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6194" y="1844825"/>
            <a:ext cx="3457806" cy="5013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Безымянны3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820139" cy="4365104"/>
          </a:xfrm>
          <a:prstGeom prst="rect">
            <a:avLst/>
          </a:prstGeom>
          <a:noFill/>
        </p:spPr>
      </p:pic>
      <p:pic>
        <p:nvPicPr>
          <p:cNvPr id="2051" name="Picture 3" descr="C:\Users\User\Desktop\Безымянный1_2020-10-26_05_18_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204026"/>
            <a:ext cx="3275856" cy="4653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Безымянный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24128" cy="4581128"/>
          </a:xfrm>
          <a:prstGeom prst="rect">
            <a:avLst/>
          </a:prstGeom>
          <a:noFill/>
        </p:spPr>
      </p:pic>
      <p:pic>
        <p:nvPicPr>
          <p:cNvPr id="3075" name="Picture 3" descr="C:\Users\User\Desktop\Безымянный4_2020-10-26_05_22_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2161" y="1916832"/>
            <a:ext cx="3401839" cy="4941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Безымянны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5616349" cy="4221088"/>
          </a:xfrm>
          <a:prstGeom prst="rect">
            <a:avLst/>
          </a:prstGeom>
          <a:noFill/>
        </p:spPr>
      </p:pic>
      <p:pic>
        <p:nvPicPr>
          <p:cNvPr id="4099" name="Picture 3" descr="C:\Users\User\Desktop\Безымянный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3030" y="2060848"/>
            <a:ext cx="3440970" cy="4797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Безымянны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652120" cy="4869159"/>
          </a:xfrm>
          <a:prstGeom prst="rect">
            <a:avLst/>
          </a:prstGeom>
          <a:noFill/>
        </p:spPr>
      </p:pic>
      <p:pic>
        <p:nvPicPr>
          <p:cNvPr id="5123" name="Picture 3" descr="C:\Users\User\Desktop\Безымянный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1148" y="2264172"/>
            <a:ext cx="3422852" cy="45938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Безымянны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5724373" cy="4509120"/>
          </a:xfrm>
          <a:prstGeom prst="rect">
            <a:avLst/>
          </a:prstGeom>
          <a:noFill/>
        </p:spPr>
      </p:pic>
      <p:pic>
        <p:nvPicPr>
          <p:cNvPr id="6147" name="Picture 3" descr="C:\Users\User\Desktop\Безымянный21_2020-10-26_05_19_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805782"/>
            <a:ext cx="3347864" cy="50522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25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Дидактическая игра экологической направленности </vt:lpstr>
      <vt:lpstr>Цель игры:   повышение экологических знаний детей дошкольного возраста через игровую деятельность.  Задачи:   Закрепить знания детей о животных, птицах и растениях, закреплять понятия об образе жизни животных и птиц. Закреплять умение классифицировать объекты по предложенному признаку. воспитывать любовь и бережное отношение детей к живой природе.    Игра рассчитана на старший дошкольный возраст.    Оборудование: 11 больших карточек - основы, 77 фишек.   Правила игры:  Всем участникам игры раздают карточки - основы с изображенными на них картинками. Ведущий игры по очереди достает фишки с различными картинками и громко называет вслух, что на них изображено. Игроки должны внимательно следить за своими карточками. Если называемый рисунок совпадает с изображением на карточке, то участник игры кладёт его на пустое поле. Игрок, у которого быстрее всех будут закрыты все поля на карточке, считается победителем.   Вариант игры:   Четвёртый лишний.   Перед ребёнком выкладываются четыре фишки, три на одну тему и одна отличная. Предложить ребёнку выбрать лишнюю и объяснить свой выбор.    </vt:lpstr>
      <vt:lpstr>Вариант «Лото»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Вариант «Четвёртый лишний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</cp:revision>
  <dcterms:created xsi:type="dcterms:W3CDTF">2020-10-25T18:11:38Z</dcterms:created>
  <dcterms:modified xsi:type="dcterms:W3CDTF">2023-10-10T19:51:10Z</dcterms:modified>
</cp:coreProperties>
</file>