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70" r:id="rId7"/>
    <p:sldId id="269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3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Garamond" pitchFamily="18" charset="0"/>
              </a:rPr>
              <a:t>«Информация </a:t>
            </a:r>
            <a:br>
              <a:rPr lang="ru-RU" sz="9600" b="1" dirty="0" smtClean="0">
                <a:solidFill>
                  <a:srgbClr val="7030A0"/>
                </a:solidFill>
                <a:latin typeface="Garamond" pitchFamily="18" charset="0"/>
              </a:rPr>
            </a:br>
            <a:r>
              <a:rPr lang="ru-RU" sz="9600" b="1" dirty="0" smtClean="0">
                <a:solidFill>
                  <a:srgbClr val="7030A0"/>
                </a:solidFill>
                <a:latin typeface="Garamond" pitchFamily="18" charset="0"/>
              </a:rPr>
              <a:t>вокруг нас»</a:t>
            </a:r>
            <a:endParaRPr lang="ru-RU" sz="9600" b="1" dirty="0">
              <a:solidFill>
                <a:srgbClr val="7030A0"/>
              </a:solidFill>
              <a:latin typeface="Garamond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3212976"/>
            <a:ext cx="4834880" cy="2913187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Презентацию подготовила: </a:t>
            </a:r>
            <a:endParaRPr lang="ru-RU" sz="2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Воспитатель ЦССВ № 7</a:t>
            </a:r>
          </a:p>
          <a:p>
            <a:pPr>
              <a:buNone/>
            </a:pPr>
            <a:r>
              <a:rPr lang="ru-RU" sz="2200" dirty="0" smtClean="0">
                <a:solidFill>
                  <a:srgbClr val="7030A0"/>
                </a:solidFill>
              </a:rPr>
              <a:t>Марина Дмитриевна Харитонова</a:t>
            </a:r>
            <a:endParaRPr lang="ru-RU" sz="2200" dirty="0" smtClean="0">
              <a:solidFill>
                <a:srgbClr val="7030A0"/>
              </a:solidFill>
            </a:endParaRPr>
          </a:p>
        </p:txBody>
      </p:sp>
      <p:pic>
        <p:nvPicPr>
          <p:cNvPr id="9219" name="Picture 3" descr="C:\Documents and Settings\Admin\Рабочий стол\infor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0974215">
            <a:off x="5004048" y="3140968"/>
            <a:ext cx="3212548" cy="2974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mb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C:\Documents and Settings\Admin\Рабочий стол\workews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60440"/>
            <a:ext cx="7272807" cy="46208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Понятие информации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5589239"/>
          </a:xfrm>
        </p:spPr>
        <p:txBody>
          <a:bodyPr>
            <a:normAutofit fontScale="85000" lnSpcReduction="10000"/>
          </a:bodyPr>
          <a:lstStyle/>
          <a:p>
            <a:r>
              <a:rPr lang="ru-RU" b="1" i="1" spc="-150" dirty="0" smtClean="0"/>
              <a:t>Слово “информация” происходит от латинского слова </a:t>
            </a:r>
            <a:r>
              <a:rPr lang="ru-RU" b="1" i="1" spc="-150" dirty="0" err="1" smtClean="0"/>
              <a:t>informatio</a:t>
            </a:r>
            <a:r>
              <a:rPr lang="ru-RU" b="1" i="1" spc="-150" dirty="0" smtClean="0"/>
              <a:t>, что в переводе означает сведение, разъяснение, ознакомление. </a:t>
            </a:r>
          </a:p>
          <a:p>
            <a:pPr>
              <a:buNone/>
            </a:pPr>
            <a:endParaRPr lang="ru-RU" b="1" i="1" spc="-150" dirty="0" smtClean="0"/>
          </a:p>
          <a:p>
            <a:r>
              <a:rPr lang="ru-RU" b="1" i="1" spc="-150" dirty="0" smtClean="0"/>
              <a:t>Информация – это сведения об окружающем мире, которые повышают уровень осведомленности человека. </a:t>
            </a:r>
            <a:br>
              <a:rPr lang="ru-RU" b="1" i="1" spc="-15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Admin\Рабочий стол\110413_2341_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284" y="1412776"/>
            <a:ext cx="4463716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28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Роль информации в жизни человека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532440" cy="1756792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давних времен сбор и систематизация сведений об окружающем мире помогали человеку выживать в нелегких условиях – из поколения в поколения рассказывали  о предках, различных занятиях и т.д.</a:t>
            </a:r>
            <a:b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Нужно было изучать и понимать уже не только законы природы, но и понятия и ценности человеческого общества – литературу, искусство, архитектуру и т.д.</a:t>
            </a:r>
            <a:endParaRPr lang="ru-RU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Admin\Рабочий стол\I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044679"/>
            <a:ext cx="7632848" cy="3801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Информация в сферах жизни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003232" cy="2404864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1600" dirty="0" smtClean="0"/>
          </a:p>
          <a:p>
            <a:pPr algn="just">
              <a:buNone/>
            </a:pPr>
            <a:endParaRPr lang="ru-RU" sz="1600" b="1" dirty="0" smtClean="0"/>
          </a:p>
          <a:p>
            <a:pPr algn="just">
              <a:buNone/>
            </a:pPr>
            <a:r>
              <a:rPr lang="ru-RU" sz="1600" b="1" dirty="0" smtClean="0"/>
              <a:t>         </a:t>
            </a:r>
            <a:r>
              <a:rPr lang="ru-RU" sz="1600" b="1" i="1" u="sng" spc="300" dirty="0" smtClean="0"/>
              <a:t>БЫТОВАЯ</a:t>
            </a:r>
            <a:r>
              <a:rPr lang="ru-RU" sz="1600" b="1" i="1" u="sng" dirty="0" smtClean="0"/>
              <a:t>  </a:t>
            </a:r>
            <a:r>
              <a:rPr lang="ru-RU" sz="1600" b="1" dirty="0" smtClean="0"/>
              <a:t>           </a:t>
            </a:r>
            <a:r>
              <a:rPr lang="ru-RU" sz="1600" b="1" i="1" u="sng" spc="300" dirty="0" smtClean="0"/>
              <a:t>НАУЧНАЯ</a:t>
            </a:r>
            <a:r>
              <a:rPr lang="ru-RU" sz="1600" b="1" dirty="0" smtClean="0"/>
              <a:t>           </a:t>
            </a:r>
            <a:r>
              <a:rPr lang="ru-RU" sz="1600" b="1" i="1" u="sng" spc="300" dirty="0" smtClean="0"/>
              <a:t>ФИЛОСОФСКАЯ</a:t>
            </a:r>
            <a:r>
              <a:rPr lang="ru-RU" sz="1600" b="1" dirty="0" smtClean="0"/>
              <a:t>           </a:t>
            </a:r>
            <a:r>
              <a:rPr lang="ru-RU" sz="1600" b="1" i="1" u="sng" spc="300" dirty="0" smtClean="0"/>
              <a:t>ТЕХНИЧЕСКАЯ</a:t>
            </a:r>
          </a:p>
          <a:p>
            <a:pPr algn="just">
              <a:buNone/>
            </a:pPr>
            <a:endParaRPr lang="ru-RU" sz="1600" b="1" dirty="0" smtClean="0"/>
          </a:p>
          <a:p>
            <a:pPr algn="just">
              <a:buNone/>
            </a:pPr>
            <a:endParaRPr lang="ru-RU" sz="1600" dirty="0"/>
          </a:p>
        </p:txBody>
      </p:sp>
      <p:pic>
        <p:nvPicPr>
          <p:cNvPr id="3074" name="Picture 2" descr="C:\Documents and Settings\Admin\Рабочий стол\vazhnost-vod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968468"/>
            <a:ext cx="6336704" cy="3889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1475656" y="1196752"/>
            <a:ext cx="50405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203848" y="112474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1124744"/>
            <a:ext cx="14401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372200" y="1268760"/>
            <a:ext cx="576064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28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Виды информации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340768"/>
            <a:ext cx="7715200" cy="24768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b="1" dirty="0" smtClean="0"/>
              <a:t>визуальная, </a:t>
            </a:r>
            <a:r>
              <a:rPr lang="ru-RU" b="1" dirty="0" err="1" smtClean="0"/>
              <a:t>аудиальная</a:t>
            </a:r>
            <a:r>
              <a:rPr lang="ru-RU" b="1" dirty="0" smtClean="0"/>
              <a:t>, вкусовая,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</a:t>
            </a:r>
            <a:r>
              <a:rPr lang="ru-RU" b="1" dirty="0" smtClean="0"/>
              <a:t>обонятельная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</a:t>
            </a:r>
            <a:r>
              <a:rPr lang="ru-RU" b="1" dirty="0" smtClean="0"/>
              <a:t>тактильная</a:t>
            </a:r>
          </a:p>
          <a:p>
            <a:endParaRPr lang="ru-RU" dirty="0"/>
          </a:p>
        </p:txBody>
      </p:sp>
      <p:pic>
        <p:nvPicPr>
          <p:cNvPr id="4099" name="Picture 3" descr="C:\Documents and Settings\Admin\Рабочий стол\img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2377" t="18944" r="14520" b="19086"/>
          <a:stretch>
            <a:fillRect/>
          </a:stretch>
        </p:blipFill>
        <p:spPr bwMode="auto">
          <a:xfrm>
            <a:off x="1547664" y="2780928"/>
            <a:ext cx="5976664" cy="3888432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3203848" y="1700808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835696" y="1196752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427984" y="1124744"/>
            <a:ext cx="72008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635896" y="1340768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>
            <a:off x="4499992" y="1340768"/>
            <a:ext cx="72008" cy="127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012160" y="1268760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948264" y="1196752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Источники информации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Книги, газеты, периодические издания,</a:t>
            </a:r>
          </a:p>
          <a:p>
            <a:r>
              <a:rPr lang="ru-RU" dirty="0" smtClean="0"/>
              <a:t>Радио,</a:t>
            </a:r>
          </a:p>
          <a:p>
            <a:r>
              <a:rPr lang="ru-RU" dirty="0" smtClean="0"/>
              <a:t>Телевидение,</a:t>
            </a:r>
          </a:p>
          <a:p>
            <a:r>
              <a:rPr lang="ru-RU" dirty="0" smtClean="0"/>
              <a:t>Интернет, </a:t>
            </a:r>
          </a:p>
          <a:p>
            <a:r>
              <a:rPr lang="ru-RU" dirty="0" smtClean="0"/>
              <a:t>Рассказы, слухи.</a:t>
            </a:r>
            <a:endParaRPr lang="ru-RU" dirty="0"/>
          </a:p>
        </p:txBody>
      </p:sp>
      <p:pic>
        <p:nvPicPr>
          <p:cNvPr id="5122" name="Picture 2" descr="C:\Documents and Settings\Admin\Рабочий стол\6628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28800"/>
            <a:ext cx="5618623" cy="46547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Информация по назначению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8856" cy="4637112"/>
          </a:xfrm>
        </p:spPr>
        <p:txBody>
          <a:bodyPr>
            <a:normAutofit/>
          </a:bodyPr>
          <a:lstStyle/>
          <a:p>
            <a:pPr algn="just"/>
            <a:r>
              <a:rPr lang="ru-RU" sz="3300" b="1" dirty="0" smtClean="0"/>
              <a:t>массовая информация</a:t>
            </a:r>
            <a:endParaRPr lang="ru-RU" sz="3300" dirty="0" smtClean="0"/>
          </a:p>
          <a:p>
            <a:pPr algn="just"/>
            <a:r>
              <a:rPr lang="ru-RU" sz="3300" b="1" dirty="0" smtClean="0"/>
              <a:t>специальная информация</a:t>
            </a:r>
            <a:endParaRPr lang="ru-RU" sz="3300" dirty="0" smtClean="0"/>
          </a:p>
          <a:p>
            <a:pPr algn="just"/>
            <a:r>
              <a:rPr lang="ru-RU" sz="3300" b="1" dirty="0" smtClean="0"/>
              <a:t>секретная информация</a:t>
            </a:r>
            <a:endParaRPr lang="ru-RU" sz="3300" dirty="0" smtClean="0"/>
          </a:p>
          <a:p>
            <a:pPr algn="just"/>
            <a:r>
              <a:rPr lang="ru-RU" sz="3300" b="1" dirty="0" smtClean="0"/>
              <a:t>личная информация</a:t>
            </a:r>
            <a:endParaRPr lang="ru-RU" dirty="0"/>
          </a:p>
        </p:txBody>
      </p:sp>
      <p:pic>
        <p:nvPicPr>
          <p:cNvPr id="6146" name="Picture 2" descr="C:\Documents and Settings\Admin\Рабочий стол\6628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44824"/>
            <a:ext cx="3231386" cy="30589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Свойства информации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Чтобы информация способствовала принятию правильных решений, она должна характеризоваться следующими свойствами: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полезность; 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достоверность 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полнота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актуальность или своевременность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доступность;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объективность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понятность 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171" name="Picture 3" descr="C:\Documents and Settings\Admin\Рабочий стол\f_4ef8514c34037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743376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Admin\Рабочий стол\himiy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42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Кто владеет информацией,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тот владеет миром.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Роль информации в жизни человека является определяющей – чем больше навыков и знаний он имеет, тем выше ценится как специалист и сотрудник, тем больше имеет уважения в обществе. </a:t>
            </a:r>
            <a:br>
              <a:rPr lang="ru-RU" dirty="0" smtClean="0"/>
            </a:br>
            <a:r>
              <a:rPr lang="ru-RU" dirty="0" smtClean="0"/>
              <a:t>Интуитивно мы понимаем, что информация — это то, чем каждый из нас пополняет собственный багаж знаний. Информация также является сильнейшим средством воздействия на личность и общество в целом. Кто владеет наибольшим объемом информации по какому-либо вопросу, тот всегда находится в более выигрышном положении по сравнению с остальными. </a:t>
            </a:r>
            <a:endParaRPr lang="ru-RU" dirty="0"/>
          </a:p>
        </p:txBody>
      </p:sp>
      <p:pic>
        <p:nvPicPr>
          <p:cNvPr id="8195" name="Picture 3" descr="C:\Documents and Settings\Admin\Рабочий стол\commercial-secre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988840"/>
            <a:ext cx="4320480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196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«Информация  вокруг нас»</vt:lpstr>
      <vt:lpstr>Понятие информации</vt:lpstr>
      <vt:lpstr>Роль информации в жизни человека</vt:lpstr>
      <vt:lpstr>Информация в сферах жизни</vt:lpstr>
      <vt:lpstr>Виды информации</vt:lpstr>
      <vt:lpstr>Источники информации</vt:lpstr>
      <vt:lpstr>Информация по назначению</vt:lpstr>
      <vt:lpstr>Свойства информации</vt:lpstr>
      <vt:lpstr>Кто владеет информацией,  тот владеет миром.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«Информация вокруг нас»</dc:title>
  <cp:lastModifiedBy>DNA7 X86</cp:lastModifiedBy>
  <cp:revision>16</cp:revision>
  <dcterms:modified xsi:type="dcterms:W3CDTF">2023-10-10T11:25:12Z</dcterms:modified>
</cp:coreProperties>
</file>