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BC47B8-5696-C043-B465-1366E5C118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00EAA55-6B17-FF43-BFE1-9AEFE4153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52A2AD8-CB24-7343-BB76-9D088472C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FB2C07A-B170-4F40-BB6B-9611F44D8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D6D8F81-F352-B141-BA7F-A028BB6BE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957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707CAC-5A75-E24D-A16E-200D5C09B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8F32115-61F9-F74C-BB08-3DA9C9425A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902F69-F923-6841-9D35-E83A5B992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D49773C-4E7C-EB43-8AAE-DE0F8C4F3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A227F36-E396-5B4B-BDCA-45C93408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279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73EDFBB-CC82-CD4F-8372-8553426F2A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CFBCBDA-CD81-DC43-BE41-D5DEF5CA4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F8519E4-0AC2-7F4D-BF0E-0134284D1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1A6FC69-033C-AB4F-B5AD-FD0B18760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1BA33E1-4789-2C45-8E3C-952390C78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94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B6F837-D90B-AC4F-A6DA-3558FD060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6EA06B-6A39-6147-90D1-7F447B0250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96D097D-2017-F047-BD59-EE5E066C9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71CA7C2-22C4-7140-8AB2-4E73D421A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A201C64-3230-7B47-B2FB-C5728141D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16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6FCB12-0EF8-E944-9316-08DB00387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1378827-E69B-414E-A912-C3726B161E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117EE29-7F37-9145-949A-A9DAA9E52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A35FF47-FE2B-5047-AC8B-298638E0D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683189B-6B98-C24F-A949-63D824012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77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CE0DD7-B3C0-F248-B539-654DFFFD1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8966A9D-38F4-6B40-948D-C25CD35AB5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D8D7AB5-E5F2-A24F-B807-0CA6C8479C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9B54C91-E1A4-9D44-BFE4-89C732A04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398E3CF-8778-7046-8A01-2CB72C0E7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44813AE-ABAB-1744-BE2C-DA493FDD4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1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CFC1CE-D11C-A140-8639-A7A4E1885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2453CF-42D3-7840-AA0E-9B3D5927D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CA460B5-F70A-1A49-8F28-DFC6DA52C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4EE21B0-3278-5A4F-9E63-9275136117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14C3D9A-F1E1-F848-A88F-DDD2890C5F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8A64666-4EBB-5940-A319-64CEBF2F1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1202B97-B497-A249-A5C3-937D338A7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AD7387C-5334-B043-BA64-43B1CF178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9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D6A1E5-CCDD-AE48-9987-F4F100712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87EADB0-3C18-3040-ABCA-BA0556D68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3C13829-409E-6540-B1FE-AC6F79D90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9FF6D57-9079-E94F-A6FA-19BD0A0C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327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690B087-E5EC-6F46-A72E-370A2775D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DFCA3C0-A74C-D64D-B31D-1842358EF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451BA82-8181-DE46-ADA8-C0DF66194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553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4E1A9E0-64A7-9B4C-8314-F13FC122A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638FDDF-C8BA-6443-94E2-6F21B55F4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B9266EA-0056-0D4E-BD04-925465661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B128B69-2DE6-1849-9D88-2C66071EA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F30231F-BEB5-5B4B-AF62-9439DE5BF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A1AA0CE-1F5A-0540-868B-2A4E05B0E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25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552A8D-37A7-F14D-89F3-274796B3A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116398C3-8C91-1F4E-B9E1-5C76D2FEDD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576D20B-85C2-2341-87B4-EE3AB6F230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D48D964-A027-164A-9B19-D061F65AD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6B2725B-06BE-6A4E-BFC6-1C6BA09B5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6B98441-807E-4445-A614-51A89B699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741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D42012-7D42-2E44-A109-A27D6BB44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4B0D73-D2A8-0943-B78F-67BA939B0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3901E5A-6633-5549-832B-88453D596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48EE2-EEEA-0945-BE64-B3D724F4E101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9B482F4-78BE-EE4F-90A2-B36B95D13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737E3A6-A570-8949-96AF-88875EEC6A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07EBB-C44C-154D-A7E8-7EB8894BA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51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xmlns="" id="{5DCB5928-DC7D-4612-9922-441966E156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xmlns="" id="{682C1161-1736-45EC-99B7-33F3CAE9D5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762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xmlns="" id="{84D4DDB8-B68F-45B0-9F62-C4279996F6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6F10D0-F122-E64C-86CF-62E8BA54D1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961266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«Морфемы»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AF2F604E-43BE-4DC3-B983-E071523364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08C9B587-E65E-4B52-B37C-ABEBB6E879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Рисунок 20">
            <a:extLst>
              <a:ext uri="{FF2B5EF4-FFF2-40B4-BE49-F238E27FC236}">
                <a16:creationId xmlns:a16="http://schemas.microsoft.com/office/drawing/2014/main" xmlns="" id="{EFCF3D58-7715-9943-9CB3-22B9583A11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1105" y="981632"/>
            <a:ext cx="6408836" cy="433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166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588D27DA-E4B1-F540-88E9-1C28BD53B5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-200224"/>
            <a:ext cx="12192000" cy="70513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EB7FE0-4F47-8045-BF00-ED7299CEA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Корень</a:t>
            </a:r>
          </a:p>
        </p:txBody>
      </p:sp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3C08CE90-CD99-CA41-80ED-215A9A68F1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965" y="1126409"/>
            <a:ext cx="4595035" cy="3198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505EC5-CD95-3442-85C5-8223702F5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369" y="1825625"/>
            <a:ext cx="9989148" cy="35289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на письме: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классе изучается: 2 класс, 1 часть/3 класс, 1 часть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Определение: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Корень слова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главная значимая часть слова. В корне заключено общее лексическое значение всех однокоренных слов.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УМК «Школа России». Авторы: В.П. Канакина, В.Г. Горецкий.</a:t>
            </a:r>
          </a:p>
        </p:txBody>
      </p:sp>
      <p:sp>
        <p:nvSpPr>
          <p:cNvPr id="4" name="Арка 3">
            <a:extLst>
              <a:ext uri="{FF2B5EF4-FFF2-40B4-BE49-F238E27FC236}">
                <a16:creationId xmlns:a16="http://schemas.microsoft.com/office/drawing/2014/main" xmlns="" id="{61E0C018-E2FB-FD48-A16E-A14D4C1622AA}"/>
              </a:ext>
            </a:extLst>
          </p:cNvPr>
          <p:cNvSpPr/>
          <p:nvPr/>
        </p:nvSpPr>
        <p:spPr>
          <a:xfrm>
            <a:off x="4951887" y="1825625"/>
            <a:ext cx="1144113" cy="623573"/>
          </a:xfrm>
          <a:prstGeom prst="blockArc">
            <a:avLst>
              <a:gd name="adj1" fmla="val 10728924"/>
              <a:gd name="adj2" fmla="val 140808"/>
              <a:gd name="adj3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670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A7EF916F-168D-8A4E-B5AC-67F1FA47E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0A1ED5-76E1-CF44-B105-86406EECD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Окончание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57466B-0679-C04F-959E-E09CA7CB9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375" y="2055812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на письме: </a:t>
            </a: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классе изучается: 3 класс, 1 часть</a:t>
            </a: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Определение:</a:t>
            </a: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Окончание </a:t>
            </a:r>
            <a:r>
              <a:rPr lang="ru-RU" sz="30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изменяемая часть слова , которая образует форму слова и служит для связи слов в словосочетании и предложении. </a:t>
            </a:r>
            <a:r>
              <a:rPr lang="ru-RU" sz="30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0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УМК «Школа России» Русский язык. 3 класс. В. П. Канакина, В. Г. Горецкий</a:t>
            </a:r>
            <a:r>
              <a:rPr lang="ru-RU" sz="30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C6BBC1B-7D3F-9046-9968-A8C265618DB0}"/>
              </a:ext>
            </a:extLst>
          </p:cNvPr>
          <p:cNvSpPr/>
          <p:nvPr/>
        </p:nvSpPr>
        <p:spPr>
          <a:xfrm>
            <a:off x="4235885" y="1806645"/>
            <a:ext cx="607917" cy="6079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5B8C0C61-9101-4E45-9F6F-9D9A25E06A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6987" y="1604962"/>
            <a:ext cx="4735913" cy="3051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15984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F35301A0-C760-4A47-A264-2703ECA9BC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6999" y="-2667001"/>
            <a:ext cx="6858002" cy="12192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DC2386-2BE3-4549-913B-8D9DF78C8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Приставка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DB1F9B4-041C-A54F-AC02-58EA25A51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606" y="205581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на письме: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классе изучается: 3 класс, 1 часть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Определение: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значимая часть слова, которая стоит перед корнем и служит для образования слов.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УМК «Школа России». Авторы: В.П. Канакина, В.Г. Горецкий.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5">
            <a:extLst>
              <a:ext uri="{FF2B5EF4-FFF2-40B4-BE49-F238E27FC236}">
                <a16:creationId xmlns:a16="http://schemas.microsoft.com/office/drawing/2014/main" xmlns="" id="{3D53FCB2-AEE9-3444-BDE1-7702705ED2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8949" y="1899098"/>
            <a:ext cx="595923" cy="653927"/>
          </a:xfrm>
          <a:prstGeom prst="rect">
            <a:avLst/>
          </a:prstGeom>
        </p:spPr>
      </p:pic>
      <p:pic>
        <p:nvPicPr>
          <p:cNvPr id="16" name="Рисунок 16">
            <a:extLst>
              <a:ext uri="{FF2B5EF4-FFF2-40B4-BE49-F238E27FC236}">
                <a16:creationId xmlns:a16="http://schemas.microsoft.com/office/drawing/2014/main" xmlns="" id="{FF156FC3-FF20-0042-8C63-81898C7437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0506" y="1828212"/>
            <a:ext cx="4451264" cy="3001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8762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118F21B6-9B8F-E44B-8E28-3AE5686F25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4" y="0"/>
            <a:ext cx="12192003" cy="6858000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AE9B99A3-EA2F-7B47-892F-D8D567314C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668" y="1546674"/>
            <a:ext cx="4895331" cy="3158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A3BDD1-1785-C847-8C99-AD928DDED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Суффикс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9324208-769C-584C-A0CC-0B711B78344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197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на письме: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классе изучается: 3 класс, 1 часть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часть слова, которая стоит после корня и служит для образования новых слов.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Т.Г. Рамзаева.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: шеврон 3">
            <a:extLst>
              <a:ext uri="{FF2B5EF4-FFF2-40B4-BE49-F238E27FC236}">
                <a16:creationId xmlns:a16="http://schemas.microsoft.com/office/drawing/2014/main" xmlns="" id="{8E3E7573-2BC8-B74E-AB19-428D7FBC6F76}"/>
              </a:ext>
            </a:extLst>
          </p:cNvPr>
          <p:cNvSpPr/>
          <p:nvPr/>
        </p:nvSpPr>
        <p:spPr>
          <a:xfrm rot="16200000">
            <a:off x="4963294" y="1424029"/>
            <a:ext cx="803192" cy="803192"/>
          </a:xfrm>
          <a:prstGeom prst="chevron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829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53AECDBE-9BE6-424E-9B58-3B0AE20ECF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B84E31-CCF5-EF4F-8695-9CB07EAF9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Основа слова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47E8EE-41A8-C04D-A21C-7D4D20E7185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на письме: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классе изучается: 3 класс, 1 часть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b="1" i="0" u="none" strike="noStrike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Основа</a:t>
            </a:r>
            <a:r>
              <a:rPr lang="ru-RU" b="0" i="0" u="none" strike="noStrike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u="none" strike="noStrike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b="0" i="0" u="none" strike="noStrike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часть слова без окончания.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УМК «Школа России». Авторы: В.П. Канакина, В.Г. Горецкий.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авая круглая скобка 3">
            <a:extLst>
              <a:ext uri="{FF2B5EF4-FFF2-40B4-BE49-F238E27FC236}">
                <a16:creationId xmlns:a16="http://schemas.microsoft.com/office/drawing/2014/main" xmlns="" id="{B87D018A-4705-1B49-B786-13C7725621DB}"/>
              </a:ext>
            </a:extLst>
          </p:cNvPr>
          <p:cNvSpPr/>
          <p:nvPr/>
        </p:nvSpPr>
        <p:spPr>
          <a:xfrm rot="5400000">
            <a:off x="5607523" y="1214565"/>
            <a:ext cx="146304" cy="182880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FA2D6B64-7F1E-D245-9410-CB026262EE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9107" y="1825625"/>
            <a:ext cx="4766657" cy="3039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30699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</Words>
  <Application>Microsoft Office PowerPoint</Application>
  <PresentationFormat>Широкоэкранный</PresentationFormat>
  <Paragraphs>42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 «Морфемы»</vt:lpstr>
      <vt:lpstr>1. Корень</vt:lpstr>
      <vt:lpstr>2. Окончание</vt:lpstr>
      <vt:lpstr>3. Приставка</vt:lpstr>
      <vt:lpstr>4. Суффикс</vt:lpstr>
      <vt:lpstr>5. Основа слова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русскому языку и методике его преподавания. «Морфемы»</dc:title>
  <dc:creator>Мария Александровна Саморукова</dc:creator>
  <cp:lastModifiedBy>user0001</cp:lastModifiedBy>
  <cp:revision>6</cp:revision>
  <dcterms:created xsi:type="dcterms:W3CDTF">2022-05-06T15:18:54Z</dcterms:created>
  <dcterms:modified xsi:type="dcterms:W3CDTF">2023-10-10T14:17:23Z</dcterms:modified>
</cp:coreProperties>
</file>