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7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5368CD3-B7D8-4E4B-8C3D-51F5233B3A9E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F32901-5F94-41D7-91A4-4FBDE4E331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428868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Создание «Книги Памяти»: </a:t>
            </a:r>
            <a:br>
              <a:rPr lang="ru-RU" dirty="0" smtClean="0"/>
            </a:br>
            <a:r>
              <a:rPr lang="ru-RU" dirty="0" smtClean="0"/>
              <a:t>Наш земляк – </a:t>
            </a:r>
            <a:br>
              <a:rPr lang="ru-RU" dirty="0" smtClean="0"/>
            </a:br>
            <a:r>
              <a:rPr lang="ru-RU" dirty="0" smtClean="0"/>
              <a:t>герой великой отечественной войны</a:t>
            </a:r>
            <a:r>
              <a:rPr lang="ru-RU" b="1" dirty="0" smtClean="0"/>
              <a:t> Наумов Виктор Петрович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458200" cy="18036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Муниципальное автономное дошкольное образовательное учреждение «Детский сад №2 «Ласточка» </a:t>
            </a:r>
          </a:p>
          <a:p>
            <a:pPr algn="ctr"/>
            <a:r>
              <a:rPr lang="ru-RU" dirty="0" smtClean="0"/>
              <a:t>г. Балаково Саратовская область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72066" y="5500702"/>
            <a:ext cx="3832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Авторы:</a:t>
            </a:r>
          </a:p>
          <a:p>
            <a:r>
              <a:rPr lang="ru-RU" dirty="0" smtClean="0"/>
              <a:t>Доронина Ирина Геннадьевна, Юленкова Ирина Игоревна,</a:t>
            </a:r>
          </a:p>
          <a:p>
            <a:r>
              <a:rPr lang="ru-RU" dirty="0" smtClean="0"/>
              <a:t>воспитатели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-243408"/>
            <a:ext cx="8208912" cy="25922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>
              <a:buNone/>
            </a:pPr>
            <a:r>
              <a:rPr lang="ru-RU" sz="2000" b="1" dirty="0" smtClean="0"/>
              <a:t> </a:t>
            </a:r>
          </a:p>
          <a:p>
            <a:r>
              <a:rPr lang="ru-RU" sz="2600" dirty="0" smtClean="0"/>
              <a:t>С 1957 г. по 1962 г. работал директором в Балаковской школе рабочей молодежи. Затем заведующим Городского отдела Народного образования  г. Балаково, где проработал 15 лет. Был награжден знаком «Отличник Народного просвещения». Являлся депутатом городского совета депутатов трудящихся. 6 лет возглавлял городское отделение общества «Знание»</a:t>
            </a:r>
          </a:p>
          <a:p>
            <a:endParaRPr lang="ru-RU" sz="18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400" dirty="0" smtClean="0"/>
          </a:p>
          <a:p>
            <a:pPr indent="17463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D:\ВСЕ ГРУППЫ ДС\конкурсы\Наумов В.П\IMG_20200218_1301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2276872"/>
            <a:ext cx="5904656" cy="4392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-243408"/>
            <a:ext cx="8208912" cy="2592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>
              <a:buNone/>
            </a:pPr>
            <a:r>
              <a:rPr lang="ru-RU" sz="2000" b="1" dirty="0" smtClean="0"/>
              <a:t> </a:t>
            </a:r>
          </a:p>
          <a:p>
            <a:pPr algn="ctr">
              <a:buNone/>
            </a:pPr>
            <a:r>
              <a:rPr lang="ru-RU" sz="2400" dirty="0" smtClean="0"/>
              <a:t>     Виктор Петрович играл на многих музыкальных инструментах и особенно любил баян. Песни военных лет часто звучали в их доме в исполнении Виктора Петровича и его жены, а в последствии и детей. </a:t>
            </a:r>
          </a:p>
          <a:p>
            <a:endParaRPr lang="ru-RU" sz="2400" dirty="0" smtClean="0"/>
          </a:p>
          <a:p>
            <a:endParaRPr lang="ru-RU" sz="18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400" dirty="0" smtClean="0"/>
          </a:p>
          <a:p>
            <a:pPr indent="17463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deda_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2708920"/>
            <a:ext cx="4535289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deda_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276872"/>
            <a:ext cx="3095426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686800" cy="324299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 В нравственно-патриотическом воспитании детей огромное значение имеет пример взрослых, в особенности близких людей. На конкретных фактах из жизни старших членов семьи (дедушек и бабушек, участников Великой Отечественной войны, их фронтовых и трудовых подвигов) необходимо привить детям такие важные понятия, как «долг перед Родиной», «любовь к Отечеству», «ненависть к врагу», «трудовой подвиг» и т.д. Важно подвести ребенка к пониманию, что мы победили потому, что любим свою Отчизну, что чтим своих героев, отдавших жизнь за счастье людей. Их имена увековечены в названиях городов, улиц, площадей, в их честь воздвигнуты памятники.</a:t>
            </a:r>
            <a:endParaRPr lang="ru-RU" dirty="0"/>
          </a:p>
        </p:txBody>
      </p:sp>
      <p:pic>
        <p:nvPicPr>
          <p:cNvPr id="1026" name="Picture 2" descr="C:\Users\таня\Desktop\Конкурс - Наша дружная семья - ДОУ, папа, мама, Я\фото для проекта\IMG_20200922_0959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80928"/>
            <a:ext cx="2664296" cy="3776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таня\Desktop\Конкурс - Наша дружная семья - ДОУ, папа, мама, Я\фото для проекта\IMG_20200922_100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996952"/>
            <a:ext cx="5040561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8748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Используемые материалы:</a:t>
            </a:r>
          </a:p>
          <a:p>
            <a:r>
              <a:rPr lang="ru-RU" dirty="0" smtClean="0"/>
              <a:t>В презентации использованы материалы из личного архива семьи Наумовых, а так же фотоматериалы детского сада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686800" cy="21602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Балаковском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муниципальном районе силами педагогов дошкольных образовательных организаций была создана Книги памяти «Мы помним и гордимся!» о педагогах города Балаково и Балаковского района участников ВОВ и тружеников тыла</a:t>
            </a:r>
          </a:p>
        </p:txBody>
      </p:sp>
      <p:pic>
        <p:nvPicPr>
          <p:cNvPr id="1027" name="Picture 3" descr="C:\Users\таня\Desktop\Конкурс - Наша дружная семья - ДОУ, папа, мама, Я\фото для проекта\IMG-ae57ec9c913bff7ffebfbef7c240117c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2564904"/>
            <a:ext cx="5597203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таня\Desktop\Конкурс - Наша дружная семья - ДОУ, папа, мама, Я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5004048" cy="3542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таня\Desktop\Конкурс - Наша дружная семья - ДОУ, папа, мама, Я\сертификат Книга памяти.jpg"/>
          <p:cNvPicPr>
            <a:picLocks noChangeAspect="1" noChangeArrowheads="1"/>
          </p:cNvPicPr>
          <p:nvPr/>
        </p:nvPicPr>
        <p:blipFill>
          <a:blip r:embed="rId3" cstate="print"/>
          <a:srcRect l="5539" t="3047" r="3908" b="10973"/>
          <a:stretch>
            <a:fillRect/>
          </a:stretch>
        </p:blipFill>
        <p:spPr bwMode="auto">
          <a:xfrm>
            <a:off x="5214943" y="857231"/>
            <a:ext cx="3835670" cy="5194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475656" y="404664"/>
            <a:ext cx="27318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Книга памяти 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686800" cy="1440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indent="17463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тоже внесли свою лепту в создание Книги памяти и собрали информацию о герое ВОВ, нашем земляке, педагоге  – </a:t>
            </a:r>
          </a:p>
          <a:p>
            <a:pPr indent="17463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Наумове Викторе Петровиче.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D:\ВСЕ ГРУППЫ ДС\конкурсы\Наумов В.П\IMG_20200218_1236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556792"/>
            <a:ext cx="3859337" cy="4953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580112" y="3140968"/>
            <a:ext cx="3232150" cy="8874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112395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Годы жизни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23.09.1917 г. - 09.09.1984 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4644008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indent="1746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информацией мы обратились к дочери Виктора Петровича – Людмиле Викторовне.   </a:t>
            </a:r>
          </a:p>
          <a:p>
            <a:pPr indent="1746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Людмила Викторовна, как и ее отец всю жизнь проработала в образовании, учителем английского языка.</a:t>
            </a:r>
          </a:p>
          <a:p>
            <a:pPr indent="1746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Людмила Викторовна, любезно предоставила нам семейный архив, фото и поделилась рассказом о своем героическом отце. </a:t>
            </a:r>
          </a:p>
          <a:p>
            <a:pPr indent="17463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17463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ВСЕ ГРУППЫ ДС\конкурсы\Наумов В.П\IMG_20200218_1316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1196752"/>
            <a:ext cx="38884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4644008" cy="66693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 err="1" smtClean="0"/>
              <a:t>Нуамов</a:t>
            </a:r>
            <a:r>
              <a:rPr lang="ru-RU" sz="2400" dirty="0" smtClean="0"/>
              <a:t> Виктор Петрович - </a:t>
            </a:r>
          </a:p>
          <a:p>
            <a:pPr>
              <a:buNone/>
            </a:pPr>
            <a:r>
              <a:rPr lang="ru-RU" sz="2400" dirty="0" smtClean="0"/>
              <a:t>      родился в селе Преображенке </a:t>
            </a:r>
            <a:r>
              <a:rPr lang="ru-RU" sz="2400" dirty="0" err="1" smtClean="0"/>
              <a:t>Хлебновского</a:t>
            </a:r>
            <a:r>
              <a:rPr lang="ru-RU" sz="2400" dirty="0" smtClean="0"/>
              <a:t> сельсовета Балаковского района. По окончании учебы в начальной школе поступил учиться в Школу Колхозной Молодежи г. Балаково, а затем в Балаковский педагогический техникум. По путевке райкома комсомола был направлен на учебу в Саратовский Педагогический институт на исторический факультет. </a:t>
            </a:r>
          </a:p>
          <a:p>
            <a:r>
              <a:rPr lang="ru-RU" sz="2400" dirty="0" smtClean="0"/>
              <a:t>В 1939 году направлен преподавателем истории в среднюю школу с. Питерка Саратовской области. До февраля 1940 года работал в этой школе сначала преподавателем, а затем заведующим учебной части школы. </a:t>
            </a:r>
          </a:p>
          <a:p>
            <a:r>
              <a:rPr lang="ru-RU" sz="2400" dirty="0" smtClean="0"/>
              <a:t>2 февраля 1940 г. Питерским РВК Саратовской области был призван в ряды Советской армии.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 indent="17463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D:\ВСЕ ГРУППЫ ДС\конкурсы\Наумов В.П\IMG_20200218_1255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332656"/>
            <a:ext cx="3960440" cy="580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4644008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2000" dirty="0" smtClean="0"/>
              <a:t>В 1942 году окончил армейские курсы и получил звание «младший политрук». </a:t>
            </a:r>
          </a:p>
          <a:p>
            <a:r>
              <a:rPr lang="ru-RU" sz="2000" dirty="0" smtClean="0"/>
              <a:t>В составе 244 стрелковой дивизии участвовал в оборонительных боях под Сталинградом, был ранен.</a:t>
            </a:r>
          </a:p>
          <a:p>
            <a:r>
              <a:rPr lang="ru-RU" sz="2000" dirty="0" smtClean="0"/>
              <a:t>Имеет благодарности: «За бои на Днепре», «За освобождение Харькова», “За штурм Будапешта» и </a:t>
            </a:r>
            <a:r>
              <a:rPr lang="ru-RU" sz="2000" dirty="0" err="1" smtClean="0"/>
              <a:t>тд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 indent="17463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D:\ВСЕ ГРУППЫ ДС\конкурсы\Наумов В.П\IMG_20200218_1256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548680"/>
            <a:ext cx="4333950" cy="5937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-387424"/>
            <a:ext cx="6192688" cy="2204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2000" b="1" dirty="0" smtClean="0"/>
              <a:t> Виктор Петрович был награжден: </a:t>
            </a:r>
          </a:p>
          <a:p>
            <a:r>
              <a:rPr lang="ru-RU" sz="1800" dirty="0" smtClean="0"/>
              <a:t>· Орденом «Красной Звезды»;</a:t>
            </a:r>
          </a:p>
          <a:p>
            <a:r>
              <a:rPr lang="ru-RU" sz="1800" dirty="0" smtClean="0"/>
              <a:t>· Медалью «За оборону Сталинграда»;</a:t>
            </a:r>
          </a:p>
          <a:p>
            <a:r>
              <a:rPr lang="ru-RU" sz="1800" dirty="0" smtClean="0"/>
              <a:t>· Медалью «За боевые заслуги»;</a:t>
            </a:r>
          </a:p>
          <a:p>
            <a:r>
              <a:rPr lang="ru-RU" sz="1800" dirty="0" smtClean="0"/>
              <a:t>· Медалью «За Победу над Германией».</a:t>
            </a:r>
          </a:p>
          <a:p>
            <a:endParaRPr lang="ru-RU" sz="2000" dirty="0" smtClean="0"/>
          </a:p>
          <a:p>
            <a:pPr>
              <a:buNone/>
            </a:pPr>
            <a:endParaRPr lang="ru-RU" sz="2400" dirty="0" smtClean="0"/>
          </a:p>
          <a:p>
            <a:pPr indent="17463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916832"/>
            <a:ext cx="3672408" cy="4680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Orden_Krasnoj_Zvezd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276872"/>
            <a:ext cx="3960440" cy="388843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6192688" cy="2592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>
              <a:buNone/>
            </a:pPr>
            <a:r>
              <a:rPr lang="ru-RU" sz="2000" b="1" dirty="0" smtClean="0"/>
              <a:t> Наумов Виктор Петрович : </a:t>
            </a:r>
          </a:p>
          <a:p>
            <a:pPr algn="ctr"/>
            <a:r>
              <a:rPr lang="ru-RU" sz="1800" dirty="0" smtClean="0"/>
              <a:t>· Участвовал в освобождении Румынии, Венгрии, Чехословакии, Австрии.</a:t>
            </a:r>
          </a:p>
          <a:p>
            <a:pPr algn="ctr"/>
            <a:r>
              <a:rPr lang="ru-RU" sz="1800" dirty="0" smtClean="0"/>
              <a:t>Служил в рядах советской армии до 1957 года и был уволен в запас в звании майора. </a:t>
            </a:r>
          </a:p>
          <a:p>
            <a:endParaRPr lang="ru-RU" sz="2000" dirty="0" smtClean="0"/>
          </a:p>
          <a:p>
            <a:pPr>
              <a:buNone/>
            </a:pPr>
            <a:endParaRPr lang="ru-RU" sz="2400" dirty="0" smtClean="0"/>
          </a:p>
          <a:p>
            <a:pPr indent="17463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ВСЕ ГРУППЫ ДС\конкурсы\Наумов В.П\IMG_20200218_1255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204864"/>
            <a:ext cx="6112942" cy="4447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429</TotalTime>
  <Words>578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Создание «Книги Памяти»:  Наш земляк –  герой великой отечественной войны Наумов Виктор Петрович   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Лена</cp:lastModifiedBy>
  <cp:revision>46</cp:revision>
  <dcterms:created xsi:type="dcterms:W3CDTF">2020-09-14T08:43:46Z</dcterms:created>
  <dcterms:modified xsi:type="dcterms:W3CDTF">2023-10-10T05:39:27Z</dcterms:modified>
</cp:coreProperties>
</file>