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  <p:sldMasterId id="2147483984" r:id="rId2"/>
    <p:sldMasterId id="2147484002" r:id="rId3"/>
  </p:sldMasterIdLst>
  <p:notesMasterIdLst>
    <p:notesMasterId r:id="rId15"/>
  </p:notesMasterIdLst>
  <p:sldIdLst>
    <p:sldId id="288" r:id="rId4"/>
    <p:sldId id="256" r:id="rId5"/>
    <p:sldId id="257" r:id="rId6"/>
    <p:sldId id="287" r:id="rId7"/>
    <p:sldId id="268" r:id="rId8"/>
    <p:sldId id="263" r:id="rId9"/>
    <p:sldId id="270" r:id="rId10"/>
    <p:sldId id="269" r:id="rId11"/>
    <p:sldId id="289" r:id="rId12"/>
    <p:sldId id="271" r:id="rId13"/>
    <p:sldId id="286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00CC"/>
    <a:srgbClr val="FF33CC"/>
    <a:srgbClr val="FBFBFB"/>
    <a:srgbClr val="0066FF"/>
    <a:srgbClr val="FF0066"/>
    <a:srgbClr val="FF6600"/>
    <a:srgbClr val="009900"/>
    <a:srgbClr val="00CC00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403" autoAdjust="0"/>
  </p:normalViewPr>
  <p:slideViewPr>
    <p:cSldViewPr>
      <p:cViewPr varScale="1">
        <p:scale>
          <a:sx n="77" d="100"/>
          <a:sy n="77" d="100"/>
        </p:scale>
        <p:origin x="-13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442C3-D537-452F-8615-A23A7C84D7CF}" type="doc">
      <dgm:prSet loTypeId="urn:microsoft.com/office/officeart/2005/8/layout/orgChart1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229771E-186D-4559-BCC2-558DB811BD85}">
      <dgm:prSet phldrT="[Текст]"/>
      <dgm:spPr/>
      <dgm:t>
        <a:bodyPr/>
        <a:lstStyle/>
        <a:p>
          <a:r>
            <a:rPr lang="ru-RU" dirty="0" smtClean="0"/>
            <a:t>Задачи</a:t>
          </a:r>
          <a:endParaRPr lang="ru-RU" dirty="0"/>
        </a:p>
      </dgm:t>
    </dgm:pt>
    <dgm:pt modelId="{70932E12-FD6A-4604-8517-1E3673D738A1}" type="parTrans" cxnId="{99E2608F-6A7D-4CB1-A32B-89CB693AA41B}">
      <dgm:prSet/>
      <dgm:spPr/>
      <dgm:t>
        <a:bodyPr/>
        <a:lstStyle/>
        <a:p>
          <a:endParaRPr lang="ru-RU"/>
        </a:p>
      </dgm:t>
    </dgm:pt>
    <dgm:pt modelId="{F3122C4F-9B64-490B-8383-0075B28980DA}" type="sibTrans" cxnId="{99E2608F-6A7D-4CB1-A32B-89CB693AA41B}">
      <dgm:prSet/>
      <dgm:spPr/>
      <dgm:t>
        <a:bodyPr/>
        <a:lstStyle/>
        <a:p>
          <a:endParaRPr lang="ru-RU"/>
        </a:p>
      </dgm:t>
    </dgm:pt>
    <dgm:pt modelId="{1963248E-7C30-4164-82FB-1B59BC208700}">
      <dgm:prSet phldrT="[Текст]"/>
      <dgm:spPr/>
      <dgm:t>
        <a:bodyPr/>
        <a:lstStyle/>
        <a:p>
          <a:r>
            <a:rPr lang="ru-RU" dirty="0" smtClean="0"/>
            <a:t>образовательные</a:t>
          </a:r>
          <a:endParaRPr lang="ru-RU" dirty="0"/>
        </a:p>
      </dgm:t>
    </dgm:pt>
    <dgm:pt modelId="{CD767C00-BA06-4284-ACB3-E697B7137266}" type="parTrans" cxnId="{1C269DAE-C7CA-4B44-BA87-9453DA9707B9}">
      <dgm:prSet/>
      <dgm:spPr/>
      <dgm:t>
        <a:bodyPr/>
        <a:lstStyle/>
        <a:p>
          <a:endParaRPr lang="ru-RU"/>
        </a:p>
      </dgm:t>
    </dgm:pt>
    <dgm:pt modelId="{403FA90B-EF59-4345-A378-3A25989689A0}" type="sibTrans" cxnId="{1C269DAE-C7CA-4B44-BA87-9453DA9707B9}">
      <dgm:prSet/>
      <dgm:spPr/>
      <dgm:t>
        <a:bodyPr/>
        <a:lstStyle/>
        <a:p>
          <a:endParaRPr lang="ru-RU"/>
        </a:p>
      </dgm:t>
    </dgm:pt>
    <dgm:pt modelId="{7E00735D-C912-4262-BEFA-96735DCD6189}">
      <dgm:prSet phldrT="[Текст]"/>
      <dgm:spPr/>
      <dgm:t>
        <a:bodyPr/>
        <a:lstStyle/>
        <a:p>
          <a:r>
            <a:rPr lang="ru-RU" dirty="0" smtClean="0"/>
            <a:t>развивающие</a:t>
          </a:r>
          <a:endParaRPr lang="ru-RU" dirty="0"/>
        </a:p>
      </dgm:t>
    </dgm:pt>
    <dgm:pt modelId="{7AAFBD43-2449-4A83-A44D-2BA61D50C7CC}" type="parTrans" cxnId="{A3401018-7301-4136-BC27-4D8CC3207C20}">
      <dgm:prSet/>
      <dgm:spPr/>
      <dgm:t>
        <a:bodyPr/>
        <a:lstStyle/>
        <a:p>
          <a:endParaRPr lang="ru-RU"/>
        </a:p>
      </dgm:t>
    </dgm:pt>
    <dgm:pt modelId="{315C1E43-B201-4C3B-9212-C69DC80F143C}" type="sibTrans" cxnId="{A3401018-7301-4136-BC27-4D8CC3207C20}">
      <dgm:prSet/>
      <dgm:spPr/>
      <dgm:t>
        <a:bodyPr/>
        <a:lstStyle/>
        <a:p>
          <a:endParaRPr lang="ru-RU"/>
        </a:p>
      </dgm:t>
    </dgm:pt>
    <dgm:pt modelId="{38DAA5A8-8548-44CA-B747-120869130202}">
      <dgm:prSet phldrT="[Текст]"/>
      <dgm:spPr/>
      <dgm:t>
        <a:bodyPr/>
        <a:lstStyle/>
        <a:p>
          <a:r>
            <a:rPr lang="ru-RU" dirty="0" smtClean="0"/>
            <a:t>воспитательные</a:t>
          </a:r>
          <a:endParaRPr lang="ru-RU" dirty="0"/>
        </a:p>
      </dgm:t>
    </dgm:pt>
    <dgm:pt modelId="{FBAFF823-0A8E-433E-99A4-2AA7D2404618}" type="parTrans" cxnId="{C6FCEC38-1345-4733-B2B8-D2763B80875E}">
      <dgm:prSet/>
      <dgm:spPr/>
      <dgm:t>
        <a:bodyPr/>
        <a:lstStyle/>
        <a:p>
          <a:endParaRPr lang="ru-RU"/>
        </a:p>
      </dgm:t>
    </dgm:pt>
    <dgm:pt modelId="{B9069FDC-1B97-440A-A8D1-2F8EAF72662A}" type="sibTrans" cxnId="{C6FCEC38-1345-4733-B2B8-D2763B80875E}">
      <dgm:prSet/>
      <dgm:spPr/>
      <dgm:t>
        <a:bodyPr/>
        <a:lstStyle/>
        <a:p>
          <a:endParaRPr lang="ru-RU"/>
        </a:p>
      </dgm:t>
    </dgm:pt>
    <dgm:pt modelId="{FE55547D-8ACE-40BF-BF95-D9D63F6B7D14}" type="pres">
      <dgm:prSet presAssocID="{1D5442C3-D537-452F-8615-A23A7C84D7C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472072B-5ACF-445C-B554-2C0E142E0C0A}" type="pres">
      <dgm:prSet presAssocID="{4229771E-186D-4559-BCC2-558DB811BD85}" presName="hierRoot1" presStyleCnt="0">
        <dgm:presLayoutVars>
          <dgm:hierBranch val="init"/>
        </dgm:presLayoutVars>
      </dgm:prSet>
      <dgm:spPr/>
    </dgm:pt>
    <dgm:pt modelId="{CC7F1D52-5A08-4913-962F-81D8DD1DB2AF}" type="pres">
      <dgm:prSet presAssocID="{4229771E-186D-4559-BCC2-558DB811BD85}" presName="rootComposite1" presStyleCnt="0"/>
      <dgm:spPr/>
    </dgm:pt>
    <dgm:pt modelId="{811B38C1-44CC-4148-8A9E-41F312FEADFA}" type="pres">
      <dgm:prSet presAssocID="{4229771E-186D-4559-BCC2-558DB811BD85}" presName="rootText1" presStyleLbl="node0" presStyleIdx="0" presStyleCnt="1" custLinFactNeighborX="-1074" custLinFactNeighborY="-32268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57CEE89F-4E6D-4CC5-9911-B19F39CD4340}" type="pres">
      <dgm:prSet presAssocID="{4229771E-186D-4559-BCC2-558DB811BD8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E1B2A62-A6FB-4BA3-A3FD-747571D858BC}" type="pres">
      <dgm:prSet presAssocID="{4229771E-186D-4559-BCC2-558DB811BD85}" presName="hierChild2" presStyleCnt="0"/>
      <dgm:spPr/>
    </dgm:pt>
    <dgm:pt modelId="{AD4B68DE-F526-44AC-A254-6918B5461D67}" type="pres">
      <dgm:prSet presAssocID="{CD767C00-BA06-4284-ACB3-E697B7137266}" presName="Name37" presStyleLbl="parChTrans1D2" presStyleIdx="0" presStyleCnt="3"/>
      <dgm:spPr/>
      <dgm:t>
        <a:bodyPr/>
        <a:lstStyle/>
        <a:p>
          <a:endParaRPr lang="ru-RU"/>
        </a:p>
      </dgm:t>
    </dgm:pt>
    <dgm:pt modelId="{89CA5EE2-C15E-43A2-9A6A-FB56FDD71271}" type="pres">
      <dgm:prSet presAssocID="{1963248E-7C30-4164-82FB-1B59BC208700}" presName="hierRoot2" presStyleCnt="0">
        <dgm:presLayoutVars>
          <dgm:hierBranch val="init"/>
        </dgm:presLayoutVars>
      </dgm:prSet>
      <dgm:spPr/>
    </dgm:pt>
    <dgm:pt modelId="{846BB0BE-709F-43B6-AC36-1639CB4DF8FE}" type="pres">
      <dgm:prSet presAssocID="{1963248E-7C30-4164-82FB-1B59BC208700}" presName="rootComposite" presStyleCnt="0"/>
      <dgm:spPr/>
    </dgm:pt>
    <dgm:pt modelId="{76A3A399-C8E7-4254-BC77-A5FE0A4CF8CD}" type="pres">
      <dgm:prSet presAssocID="{1963248E-7C30-4164-82FB-1B59BC208700}" presName="rootText" presStyleLbl="node2" presStyleIdx="0" presStyleCnt="3">
        <dgm:presLayoutVars>
          <dgm:chPref val="3"/>
        </dgm:presLayoutVars>
      </dgm:prSet>
      <dgm:spPr>
        <a:prstGeom prst="flowChartPunchedTape">
          <a:avLst/>
        </a:prstGeom>
      </dgm:spPr>
      <dgm:t>
        <a:bodyPr/>
        <a:lstStyle/>
        <a:p>
          <a:endParaRPr lang="ru-RU"/>
        </a:p>
      </dgm:t>
    </dgm:pt>
    <dgm:pt modelId="{3D53FAA6-4A18-4206-8EDF-7AE9A3459703}" type="pres">
      <dgm:prSet presAssocID="{1963248E-7C30-4164-82FB-1B59BC208700}" presName="rootConnector" presStyleLbl="node2" presStyleIdx="0" presStyleCnt="3"/>
      <dgm:spPr/>
      <dgm:t>
        <a:bodyPr/>
        <a:lstStyle/>
        <a:p>
          <a:endParaRPr lang="ru-RU"/>
        </a:p>
      </dgm:t>
    </dgm:pt>
    <dgm:pt modelId="{7AC58C99-C700-45CA-A048-E3031A639476}" type="pres">
      <dgm:prSet presAssocID="{1963248E-7C30-4164-82FB-1B59BC208700}" presName="hierChild4" presStyleCnt="0"/>
      <dgm:spPr/>
    </dgm:pt>
    <dgm:pt modelId="{2E740D9D-5F2B-4505-B961-51FE23D500A2}" type="pres">
      <dgm:prSet presAssocID="{1963248E-7C30-4164-82FB-1B59BC208700}" presName="hierChild5" presStyleCnt="0"/>
      <dgm:spPr/>
    </dgm:pt>
    <dgm:pt modelId="{80751174-A97D-4B0D-9B7D-2FA160B6155E}" type="pres">
      <dgm:prSet presAssocID="{7AAFBD43-2449-4A83-A44D-2BA61D50C7CC}" presName="Name37" presStyleLbl="parChTrans1D2" presStyleIdx="1" presStyleCnt="3"/>
      <dgm:spPr/>
      <dgm:t>
        <a:bodyPr/>
        <a:lstStyle/>
        <a:p>
          <a:endParaRPr lang="ru-RU"/>
        </a:p>
      </dgm:t>
    </dgm:pt>
    <dgm:pt modelId="{320A5929-E8C5-4F44-997E-E0A372C3D630}" type="pres">
      <dgm:prSet presAssocID="{7E00735D-C912-4262-BEFA-96735DCD6189}" presName="hierRoot2" presStyleCnt="0">
        <dgm:presLayoutVars>
          <dgm:hierBranch val="init"/>
        </dgm:presLayoutVars>
      </dgm:prSet>
      <dgm:spPr/>
    </dgm:pt>
    <dgm:pt modelId="{C354F062-CE6B-4F31-B065-8EA7F0DE76EF}" type="pres">
      <dgm:prSet presAssocID="{7E00735D-C912-4262-BEFA-96735DCD6189}" presName="rootComposite" presStyleCnt="0"/>
      <dgm:spPr/>
    </dgm:pt>
    <dgm:pt modelId="{AFA8B96A-0BC0-4874-972F-6BBC1A71C6F1}" type="pres">
      <dgm:prSet presAssocID="{7E00735D-C912-4262-BEFA-96735DCD6189}" presName="rootText" presStyleLbl="node2" presStyleIdx="1" presStyleCnt="3">
        <dgm:presLayoutVars>
          <dgm:chPref val="3"/>
        </dgm:presLayoutVars>
      </dgm:prSet>
      <dgm:spPr>
        <a:prstGeom prst="flowChartPunchedTape">
          <a:avLst/>
        </a:prstGeom>
      </dgm:spPr>
      <dgm:t>
        <a:bodyPr/>
        <a:lstStyle/>
        <a:p>
          <a:endParaRPr lang="ru-RU"/>
        </a:p>
      </dgm:t>
    </dgm:pt>
    <dgm:pt modelId="{1B40877C-287F-4DCB-A384-C3E4715F208C}" type="pres">
      <dgm:prSet presAssocID="{7E00735D-C912-4262-BEFA-96735DCD6189}" presName="rootConnector" presStyleLbl="node2" presStyleIdx="1" presStyleCnt="3"/>
      <dgm:spPr/>
      <dgm:t>
        <a:bodyPr/>
        <a:lstStyle/>
        <a:p>
          <a:endParaRPr lang="ru-RU"/>
        </a:p>
      </dgm:t>
    </dgm:pt>
    <dgm:pt modelId="{1C881699-AD9E-4D6F-B6A9-21177C5093E6}" type="pres">
      <dgm:prSet presAssocID="{7E00735D-C912-4262-BEFA-96735DCD6189}" presName="hierChild4" presStyleCnt="0"/>
      <dgm:spPr/>
    </dgm:pt>
    <dgm:pt modelId="{BEEF7403-28DF-40E5-8F2D-0D1CC2E13008}" type="pres">
      <dgm:prSet presAssocID="{7E00735D-C912-4262-BEFA-96735DCD6189}" presName="hierChild5" presStyleCnt="0"/>
      <dgm:spPr/>
    </dgm:pt>
    <dgm:pt modelId="{CDE69F66-7B9B-4111-89A3-0C9E2AEF62DA}" type="pres">
      <dgm:prSet presAssocID="{FBAFF823-0A8E-433E-99A4-2AA7D2404618}" presName="Name37" presStyleLbl="parChTrans1D2" presStyleIdx="2" presStyleCnt="3"/>
      <dgm:spPr/>
      <dgm:t>
        <a:bodyPr/>
        <a:lstStyle/>
        <a:p>
          <a:endParaRPr lang="ru-RU"/>
        </a:p>
      </dgm:t>
    </dgm:pt>
    <dgm:pt modelId="{96526515-A230-4D66-A603-31D720677572}" type="pres">
      <dgm:prSet presAssocID="{38DAA5A8-8548-44CA-B747-120869130202}" presName="hierRoot2" presStyleCnt="0">
        <dgm:presLayoutVars>
          <dgm:hierBranch val="init"/>
        </dgm:presLayoutVars>
      </dgm:prSet>
      <dgm:spPr/>
    </dgm:pt>
    <dgm:pt modelId="{E78338A7-8E68-40C4-855A-918D7AD3A6EB}" type="pres">
      <dgm:prSet presAssocID="{38DAA5A8-8548-44CA-B747-120869130202}" presName="rootComposite" presStyleCnt="0"/>
      <dgm:spPr/>
    </dgm:pt>
    <dgm:pt modelId="{694A351E-EC73-4689-86C1-DA7B6AF7EF2A}" type="pres">
      <dgm:prSet presAssocID="{38DAA5A8-8548-44CA-B747-120869130202}" presName="rootText" presStyleLbl="node2" presStyleIdx="2" presStyleCnt="3">
        <dgm:presLayoutVars>
          <dgm:chPref val="3"/>
        </dgm:presLayoutVars>
      </dgm:prSet>
      <dgm:spPr>
        <a:prstGeom prst="flowChartPunchedTape">
          <a:avLst/>
        </a:prstGeom>
      </dgm:spPr>
      <dgm:t>
        <a:bodyPr/>
        <a:lstStyle/>
        <a:p>
          <a:endParaRPr lang="ru-RU"/>
        </a:p>
      </dgm:t>
    </dgm:pt>
    <dgm:pt modelId="{CC5C2A2A-CBA3-479F-9AD0-BACC130C5202}" type="pres">
      <dgm:prSet presAssocID="{38DAA5A8-8548-44CA-B747-120869130202}" presName="rootConnector" presStyleLbl="node2" presStyleIdx="2" presStyleCnt="3"/>
      <dgm:spPr/>
      <dgm:t>
        <a:bodyPr/>
        <a:lstStyle/>
        <a:p>
          <a:endParaRPr lang="ru-RU"/>
        </a:p>
      </dgm:t>
    </dgm:pt>
    <dgm:pt modelId="{B8AED4A0-A043-4BE7-86B7-A7803A495B48}" type="pres">
      <dgm:prSet presAssocID="{38DAA5A8-8548-44CA-B747-120869130202}" presName="hierChild4" presStyleCnt="0"/>
      <dgm:spPr/>
    </dgm:pt>
    <dgm:pt modelId="{0429EE9B-F4C1-4C7A-A5A7-DEA18F6B25FE}" type="pres">
      <dgm:prSet presAssocID="{38DAA5A8-8548-44CA-B747-120869130202}" presName="hierChild5" presStyleCnt="0"/>
      <dgm:spPr/>
    </dgm:pt>
    <dgm:pt modelId="{DC0F84E6-75C1-4E09-838C-6B9FECEB04C9}" type="pres">
      <dgm:prSet presAssocID="{4229771E-186D-4559-BCC2-558DB811BD85}" presName="hierChild3" presStyleCnt="0"/>
      <dgm:spPr/>
    </dgm:pt>
  </dgm:ptLst>
  <dgm:cxnLst>
    <dgm:cxn modelId="{B3074C23-B049-4831-93C9-EBCB92C8073A}" type="presOf" srcId="{38DAA5A8-8548-44CA-B747-120869130202}" destId="{694A351E-EC73-4689-86C1-DA7B6AF7EF2A}" srcOrd="0" destOrd="0" presId="urn:microsoft.com/office/officeart/2005/8/layout/orgChart1"/>
    <dgm:cxn modelId="{8B95DBC2-66C6-48EF-A1DD-CFF5484C7C43}" type="presOf" srcId="{CD767C00-BA06-4284-ACB3-E697B7137266}" destId="{AD4B68DE-F526-44AC-A254-6918B5461D67}" srcOrd="0" destOrd="0" presId="urn:microsoft.com/office/officeart/2005/8/layout/orgChart1"/>
    <dgm:cxn modelId="{CBD271DB-BD58-4E7C-AF33-20521CD5FD33}" type="presOf" srcId="{7E00735D-C912-4262-BEFA-96735DCD6189}" destId="{AFA8B96A-0BC0-4874-972F-6BBC1A71C6F1}" srcOrd="0" destOrd="0" presId="urn:microsoft.com/office/officeart/2005/8/layout/orgChart1"/>
    <dgm:cxn modelId="{C7BF80E8-DC66-4256-AF9F-EF3329ABC507}" type="presOf" srcId="{1963248E-7C30-4164-82FB-1B59BC208700}" destId="{3D53FAA6-4A18-4206-8EDF-7AE9A3459703}" srcOrd="1" destOrd="0" presId="urn:microsoft.com/office/officeart/2005/8/layout/orgChart1"/>
    <dgm:cxn modelId="{E8C4EF6C-FEB5-479A-A8EE-ADD8DBE93BA8}" type="presOf" srcId="{1D5442C3-D537-452F-8615-A23A7C84D7CF}" destId="{FE55547D-8ACE-40BF-BF95-D9D63F6B7D14}" srcOrd="0" destOrd="0" presId="urn:microsoft.com/office/officeart/2005/8/layout/orgChart1"/>
    <dgm:cxn modelId="{12D220B8-D584-42F8-B218-E99CE47A597C}" type="presOf" srcId="{7AAFBD43-2449-4A83-A44D-2BA61D50C7CC}" destId="{80751174-A97D-4B0D-9B7D-2FA160B6155E}" srcOrd="0" destOrd="0" presId="urn:microsoft.com/office/officeart/2005/8/layout/orgChart1"/>
    <dgm:cxn modelId="{1C269DAE-C7CA-4B44-BA87-9453DA9707B9}" srcId="{4229771E-186D-4559-BCC2-558DB811BD85}" destId="{1963248E-7C30-4164-82FB-1B59BC208700}" srcOrd="0" destOrd="0" parTransId="{CD767C00-BA06-4284-ACB3-E697B7137266}" sibTransId="{403FA90B-EF59-4345-A378-3A25989689A0}"/>
    <dgm:cxn modelId="{A3401018-7301-4136-BC27-4D8CC3207C20}" srcId="{4229771E-186D-4559-BCC2-558DB811BD85}" destId="{7E00735D-C912-4262-BEFA-96735DCD6189}" srcOrd="1" destOrd="0" parTransId="{7AAFBD43-2449-4A83-A44D-2BA61D50C7CC}" sibTransId="{315C1E43-B201-4C3B-9212-C69DC80F143C}"/>
    <dgm:cxn modelId="{D1637FFE-D74F-4D7E-86F5-CFCAE47DC94E}" type="presOf" srcId="{4229771E-186D-4559-BCC2-558DB811BD85}" destId="{811B38C1-44CC-4148-8A9E-41F312FEADFA}" srcOrd="0" destOrd="0" presId="urn:microsoft.com/office/officeart/2005/8/layout/orgChart1"/>
    <dgm:cxn modelId="{C7BD18B6-57BF-4D5B-B380-7B47F9219B69}" type="presOf" srcId="{4229771E-186D-4559-BCC2-558DB811BD85}" destId="{57CEE89F-4E6D-4CC5-9911-B19F39CD4340}" srcOrd="1" destOrd="0" presId="urn:microsoft.com/office/officeart/2005/8/layout/orgChart1"/>
    <dgm:cxn modelId="{C9BA9995-4291-4C0A-89DF-418AB79FDA34}" type="presOf" srcId="{38DAA5A8-8548-44CA-B747-120869130202}" destId="{CC5C2A2A-CBA3-479F-9AD0-BACC130C5202}" srcOrd="1" destOrd="0" presId="urn:microsoft.com/office/officeart/2005/8/layout/orgChart1"/>
    <dgm:cxn modelId="{98319397-5C2C-4BB2-9696-69B58920676F}" type="presOf" srcId="{FBAFF823-0A8E-433E-99A4-2AA7D2404618}" destId="{CDE69F66-7B9B-4111-89A3-0C9E2AEF62DA}" srcOrd="0" destOrd="0" presId="urn:microsoft.com/office/officeart/2005/8/layout/orgChart1"/>
    <dgm:cxn modelId="{C6FCEC38-1345-4733-B2B8-D2763B80875E}" srcId="{4229771E-186D-4559-BCC2-558DB811BD85}" destId="{38DAA5A8-8548-44CA-B747-120869130202}" srcOrd="2" destOrd="0" parTransId="{FBAFF823-0A8E-433E-99A4-2AA7D2404618}" sibTransId="{B9069FDC-1B97-440A-A8D1-2F8EAF72662A}"/>
    <dgm:cxn modelId="{26B6D0AD-5855-4515-82B0-E848D7785568}" type="presOf" srcId="{7E00735D-C912-4262-BEFA-96735DCD6189}" destId="{1B40877C-287F-4DCB-A384-C3E4715F208C}" srcOrd="1" destOrd="0" presId="urn:microsoft.com/office/officeart/2005/8/layout/orgChart1"/>
    <dgm:cxn modelId="{99E2608F-6A7D-4CB1-A32B-89CB693AA41B}" srcId="{1D5442C3-D537-452F-8615-A23A7C84D7CF}" destId="{4229771E-186D-4559-BCC2-558DB811BD85}" srcOrd="0" destOrd="0" parTransId="{70932E12-FD6A-4604-8517-1E3673D738A1}" sibTransId="{F3122C4F-9B64-490B-8383-0075B28980DA}"/>
    <dgm:cxn modelId="{10872DE9-E6C5-4954-A87A-7B67DA9A581F}" type="presOf" srcId="{1963248E-7C30-4164-82FB-1B59BC208700}" destId="{76A3A399-C8E7-4254-BC77-A5FE0A4CF8CD}" srcOrd="0" destOrd="0" presId="urn:microsoft.com/office/officeart/2005/8/layout/orgChart1"/>
    <dgm:cxn modelId="{E2B5292B-1518-4101-A4D5-8EA475572983}" type="presParOf" srcId="{FE55547D-8ACE-40BF-BF95-D9D63F6B7D14}" destId="{A472072B-5ACF-445C-B554-2C0E142E0C0A}" srcOrd="0" destOrd="0" presId="urn:microsoft.com/office/officeart/2005/8/layout/orgChart1"/>
    <dgm:cxn modelId="{6F71790E-9379-44A8-884C-1162B5BA9430}" type="presParOf" srcId="{A472072B-5ACF-445C-B554-2C0E142E0C0A}" destId="{CC7F1D52-5A08-4913-962F-81D8DD1DB2AF}" srcOrd="0" destOrd="0" presId="urn:microsoft.com/office/officeart/2005/8/layout/orgChart1"/>
    <dgm:cxn modelId="{87C08471-9D2B-4964-9939-0DF34779B058}" type="presParOf" srcId="{CC7F1D52-5A08-4913-962F-81D8DD1DB2AF}" destId="{811B38C1-44CC-4148-8A9E-41F312FEADFA}" srcOrd="0" destOrd="0" presId="urn:microsoft.com/office/officeart/2005/8/layout/orgChart1"/>
    <dgm:cxn modelId="{B8E60E07-258B-4649-A3F8-6CA0DA6BDAF6}" type="presParOf" srcId="{CC7F1D52-5A08-4913-962F-81D8DD1DB2AF}" destId="{57CEE89F-4E6D-4CC5-9911-B19F39CD4340}" srcOrd="1" destOrd="0" presId="urn:microsoft.com/office/officeart/2005/8/layout/orgChart1"/>
    <dgm:cxn modelId="{0474DBF0-12E2-4E78-8A44-377BD731336F}" type="presParOf" srcId="{A472072B-5ACF-445C-B554-2C0E142E0C0A}" destId="{DE1B2A62-A6FB-4BA3-A3FD-747571D858BC}" srcOrd="1" destOrd="0" presId="urn:microsoft.com/office/officeart/2005/8/layout/orgChart1"/>
    <dgm:cxn modelId="{A8681AEF-BF86-4731-9D77-708A70E49840}" type="presParOf" srcId="{DE1B2A62-A6FB-4BA3-A3FD-747571D858BC}" destId="{AD4B68DE-F526-44AC-A254-6918B5461D67}" srcOrd="0" destOrd="0" presId="urn:microsoft.com/office/officeart/2005/8/layout/orgChart1"/>
    <dgm:cxn modelId="{22E8639C-6C63-48C8-8988-FC3D4A6A9CF4}" type="presParOf" srcId="{DE1B2A62-A6FB-4BA3-A3FD-747571D858BC}" destId="{89CA5EE2-C15E-43A2-9A6A-FB56FDD71271}" srcOrd="1" destOrd="0" presId="urn:microsoft.com/office/officeart/2005/8/layout/orgChart1"/>
    <dgm:cxn modelId="{6359D17B-9B74-4FEE-ADFE-2BE87907A5E0}" type="presParOf" srcId="{89CA5EE2-C15E-43A2-9A6A-FB56FDD71271}" destId="{846BB0BE-709F-43B6-AC36-1639CB4DF8FE}" srcOrd="0" destOrd="0" presId="urn:microsoft.com/office/officeart/2005/8/layout/orgChart1"/>
    <dgm:cxn modelId="{A9A828FF-707B-4B04-9179-BBF50A976EA4}" type="presParOf" srcId="{846BB0BE-709F-43B6-AC36-1639CB4DF8FE}" destId="{76A3A399-C8E7-4254-BC77-A5FE0A4CF8CD}" srcOrd="0" destOrd="0" presId="urn:microsoft.com/office/officeart/2005/8/layout/orgChart1"/>
    <dgm:cxn modelId="{4B65E600-5413-4163-80A8-18F445525D27}" type="presParOf" srcId="{846BB0BE-709F-43B6-AC36-1639CB4DF8FE}" destId="{3D53FAA6-4A18-4206-8EDF-7AE9A3459703}" srcOrd="1" destOrd="0" presId="urn:microsoft.com/office/officeart/2005/8/layout/orgChart1"/>
    <dgm:cxn modelId="{2BD12289-8488-4F91-BB37-CA1E80F9BC98}" type="presParOf" srcId="{89CA5EE2-C15E-43A2-9A6A-FB56FDD71271}" destId="{7AC58C99-C700-45CA-A048-E3031A639476}" srcOrd="1" destOrd="0" presId="urn:microsoft.com/office/officeart/2005/8/layout/orgChart1"/>
    <dgm:cxn modelId="{E0705BEF-7563-41E9-83C6-C9FB5A86B6C0}" type="presParOf" srcId="{89CA5EE2-C15E-43A2-9A6A-FB56FDD71271}" destId="{2E740D9D-5F2B-4505-B961-51FE23D500A2}" srcOrd="2" destOrd="0" presId="urn:microsoft.com/office/officeart/2005/8/layout/orgChart1"/>
    <dgm:cxn modelId="{1D0D5C12-C36F-4CE1-B7FF-FCFCFC8F6532}" type="presParOf" srcId="{DE1B2A62-A6FB-4BA3-A3FD-747571D858BC}" destId="{80751174-A97D-4B0D-9B7D-2FA160B6155E}" srcOrd="2" destOrd="0" presId="urn:microsoft.com/office/officeart/2005/8/layout/orgChart1"/>
    <dgm:cxn modelId="{B83FA2E1-F1C6-44F7-A4AB-482F76EC2674}" type="presParOf" srcId="{DE1B2A62-A6FB-4BA3-A3FD-747571D858BC}" destId="{320A5929-E8C5-4F44-997E-E0A372C3D630}" srcOrd="3" destOrd="0" presId="urn:microsoft.com/office/officeart/2005/8/layout/orgChart1"/>
    <dgm:cxn modelId="{FF6683C6-2CE8-4910-B920-F74AA28BB6A0}" type="presParOf" srcId="{320A5929-E8C5-4F44-997E-E0A372C3D630}" destId="{C354F062-CE6B-4F31-B065-8EA7F0DE76EF}" srcOrd="0" destOrd="0" presId="urn:microsoft.com/office/officeart/2005/8/layout/orgChart1"/>
    <dgm:cxn modelId="{F5C5DD72-D7E5-4897-91BB-4E19F13857C3}" type="presParOf" srcId="{C354F062-CE6B-4F31-B065-8EA7F0DE76EF}" destId="{AFA8B96A-0BC0-4874-972F-6BBC1A71C6F1}" srcOrd="0" destOrd="0" presId="urn:microsoft.com/office/officeart/2005/8/layout/orgChart1"/>
    <dgm:cxn modelId="{B370C2D7-D4F5-4959-A76F-177980224F6B}" type="presParOf" srcId="{C354F062-CE6B-4F31-B065-8EA7F0DE76EF}" destId="{1B40877C-287F-4DCB-A384-C3E4715F208C}" srcOrd="1" destOrd="0" presId="urn:microsoft.com/office/officeart/2005/8/layout/orgChart1"/>
    <dgm:cxn modelId="{9286BEF3-77B7-4917-9C53-B63F9B86A0D3}" type="presParOf" srcId="{320A5929-E8C5-4F44-997E-E0A372C3D630}" destId="{1C881699-AD9E-4D6F-B6A9-21177C5093E6}" srcOrd="1" destOrd="0" presId="urn:microsoft.com/office/officeart/2005/8/layout/orgChart1"/>
    <dgm:cxn modelId="{FC066925-CEE5-4BCE-B601-86430342EE53}" type="presParOf" srcId="{320A5929-E8C5-4F44-997E-E0A372C3D630}" destId="{BEEF7403-28DF-40E5-8F2D-0D1CC2E13008}" srcOrd="2" destOrd="0" presId="urn:microsoft.com/office/officeart/2005/8/layout/orgChart1"/>
    <dgm:cxn modelId="{F9E18E14-5E2A-4939-A033-199CC9534772}" type="presParOf" srcId="{DE1B2A62-A6FB-4BA3-A3FD-747571D858BC}" destId="{CDE69F66-7B9B-4111-89A3-0C9E2AEF62DA}" srcOrd="4" destOrd="0" presId="urn:microsoft.com/office/officeart/2005/8/layout/orgChart1"/>
    <dgm:cxn modelId="{C60E893F-C51B-49F8-AA47-5E5C257AF8FF}" type="presParOf" srcId="{DE1B2A62-A6FB-4BA3-A3FD-747571D858BC}" destId="{96526515-A230-4D66-A603-31D720677572}" srcOrd="5" destOrd="0" presId="urn:microsoft.com/office/officeart/2005/8/layout/orgChart1"/>
    <dgm:cxn modelId="{650BB516-7F26-41C0-A1F0-E4AB3E3E20FD}" type="presParOf" srcId="{96526515-A230-4D66-A603-31D720677572}" destId="{E78338A7-8E68-40C4-855A-918D7AD3A6EB}" srcOrd="0" destOrd="0" presId="urn:microsoft.com/office/officeart/2005/8/layout/orgChart1"/>
    <dgm:cxn modelId="{D484DA2C-9DD5-4C1D-A6A4-6BB438258632}" type="presParOf" srcId="{E78338A7-8E68-40C4-855A-918D7AD3A6EB}" destId="{694A351E-EC73-4689-86C1-DA7B6AF7EF2A}" srcOrd="0" destOrd="0" presId="urn:microsoft.com/office/officeart/2005/8/layout/orgChart1"/>
    <dgm:cxn modelId="{40E2FAF1-8DB3-43A8-820B-F759553E9AA1}" type="presParOf" srcId="{E78338A7-8E68-40C4-855A-918D7AD3A6EB}" destId="{CC5C2A2A-CBA3-479F-9AD0-BACC130C5202}" srcOrd="1" destOrd="0" presId="urn:microsoft.com/office/officeart/2005/8/layout/orgChart1"/>
    <dgm:cxn modelId="{81575B41-07C7-4EE4-8ADD-CA55A44C33BA}" type="presParOf" srcId="{96526515-A230-4D66-A603-31D720677572}" destId="{B8AED4A0-A043-4BE7-86B7-A7803A495B48}" srcOrd="1" destOrd="0" presId="urn:microsoft.com/office/officeart/2005/8/layout/orgChart1"/>
    <dgm:cxn modelId="{65DB1523-BF08-45DF-BF77-3C81F38C9BC1}" type="presParOf" srcId="{96526515-A230-4D66-A603-31D720677572}" destId="{0429EE9B-F4C1-4C7A-A5A7-DEA18F6B25FE}" srcOrd="2" destOrd="0" presId="urn:microsoft.com/office/officeart/2005/8/layout/orgChart1"/>
    <dgm:cxn modelId="{137EEDB4-E952-4596-B678-B69AF2B411BC}" type="presParOf" srcId="{A472072B-5ACF-445C-B554-2C0E142E0C0A}" destId="{DC0F84E6-75C1-4E09-838C-6B9FECEB04C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E69F66-7B9B-4111-89A3-0C9E2AEF62DA}">
      <dsp:nvSpPr>
        <dsp:cNvPr id="0" name=""/>
        <dsp:cNvSpPr/>
      </dsp:nvSpPr>
      <dsp:spPr>
        <a:xfrm>
          <a:off x="3672861" y="1656645"/>
          <a:ext cx="2638208" cy="8025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5602"/>
              </a:lnTo>
              <a:lnTo>
                <a:pt x="2638208" y="575602"/>
              </a:lnTo>
              <a:lnTo>
                <a:pt x="2638208" y="802523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751174-A97D-4B0D-9B7D-2FA160B6155E}">
      <dsp:nvSpPr>
        <dsp:cNvPr id="0" name=""/>
        <dsp:cNvSpPr/>
      </dsp:nvSpPr>
      <dsp:spPr>
        <a:xfrm>
          <a:off x="3627141" y="1656645"/>
          <a:ext cx="91440" cy="8025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75602"/>
              </a:lnTo>
              <a:lnTo>
                <a:pt x="68930" y="575602"/>
              </a:lnTo>
              <a:lnTo>
                <a:pt x="68930" y="802523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4B68DE-F526-44AC-A254-6918B5461D67}">
      <dsp:nvSpPr>
        <dsp:cNvPr id="0" name=""/>
        <dsp:cNvSpPr/>
      </dsp:nvSpPr>
      <dsp:spPr>
        <a:xfrm>
          <a:off x="1081073" y="1656645"/>
          <a:ext cx="2591787" cy="802523"/>
        </a:xfrm>
        <a:custGeom>
          <a:avLst/>
          <a:gdLst/>
          <a:ahLst/>
          <a:cxnLst/>
          <a:rect l="0" t="0" r="0" b="0"/>
          <a:pathLst>
            <a:path>
              <a:moveTo>
                <a:pt x="2591787" y="0"/>
              </a:moveTo>
              <a:lnTo>
                <a:pt x="2591787" y="575602"/>
              </a:lnTo>
              <a:lnTo>
                <a:pt x="0" y="575602"/>
              </a:lnTo>
              <a:lnTo>
                <a:pt x="0" y="802523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1B38C1-44CC-4148-8A9E-41F312FEADFA}">
      <dsp:nvSpPr>
        <dsp:cNvPr id="0" name=""/>
        <dsp:cNvSpPr/>
      </dsp:nvSpPr>
      <dsp:spPr>
        <a:xfrm>
          <a:off x="2592283" y="576068"/>
          <a:ext cx="2161155" cy="10805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Задачи</a:t>
          </a:r>
          <a:endParaRPr lang="ru-RU" sz="2000" kern="1200" dirty="0"/>
        </a:p>
      </dsp:txBody>
      <dsp:txXfrm>
        <a:off x="2592283" y="576068"/>
        <a:ext cx="2161155" cy="1080577"/>
      </dsp:txXfrm>
    </dsp:sp>
    <dsp:sp modelId="{76A3A399-C8E7-4254-BC77-A5FE0A4CF8CD}">
      <dsp:nvSpPr>
        <dsp:cNvPr id="0" name=""/>
        <dsp:cNvSpPr/>
      </dsp:nvSpPr>
      <dsp:spPr>
        <a:xfrm>
          <a:off x="496" y="2459169"/>
          <a:ext cx="2161155" cy="1080577"/>
        </a:xfrm>
        <a:prstGeom prst="flowChartPunchedTap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образовательные</a:t>
          </a:r>
          <a:endParaRPr lang="ru-RU" sz="2000" kern="1200" dirty="0"/>
        </a:p>
      </dsp:txBody>
      <dsp:txXfrm>
        <a:off x="496" y="2459169"/>
        <a:ext cx="2161155" cy="1080577"/>
      </dsp:txXfrm>
    </dsp:sp>
    <dsp:sp modelId="{AFA8B96A-0BC0-4874-972F-6BBC1A71C6F1}">
      <dsp:nvSpPr>
        <dsp:cNvPr id="0" name=""/>
        <dsp:cNvSpPr/>
      </dsp:nvSpPr>
      <dsp:spPr>
        <a:xfrm>
          <a:off x="2615494" y="2459169"/>
          <a:ext cx="2161155" cy="1080577"/>
        </a:xfrm>
        <a:prstGeom prst="flowChartPunchedTap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развивающие</a:t>
          </a:r>
          <a:endParaRPr lang="ru-RU" sz="2000" kern="1200" dirty="0"/>
        </a:p>
      </dsp:txBody>
      <dsp:txXfrm>
        <a:off x="2615494" y="2459169"/>
        <a:ext cx="2161155" cy="1080577"/>
      </dsp:txXfrm>
    </dsp:sp>
    <dsp:sp modelId="{694A351E-EC73-4689-86C1-DA7B6AF7EF2A}">
      <dsp:nvSpPr>
        <dsp:cNvPr id="0" name=""/>
        <dsp:cNvSpPr/>
      </dsp:nvSpPr>
      <dsp:spPr>
        <a:xfrm>
          <a:off x="5230492" y="2459169"/>
          <a:ext cx="2161155" cy="1080577"/>
        </a:xfrm>
        <a:prstGeom prst="flowChartPunchedTap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воспитательные</a:t>
          </a:r>
          <a:endParaRPr lang="ru-RU" sz="2000" kern="1200" dirty="0"/>
        </a:p>
      </dsp:txBody>
      <dsp:txXfrm>
        <a:off x="5230492" y="2459169"/>
        <a:ext cx="2161155" cy="1080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FBC0391-76AA-463C-BDC0-AD7EBD800B1D}" type="datetimeFigureOut">
              <a:rPr lang="ru-RU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A1A9067-8588-4A43-B7DA-9FC742C5712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7359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ADF36D-DE3D-4E25-BD11-40DD42A7FDBC}" type="slidenum">
              <a:rPr lang="ru-RU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103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ADF36D-DE3D-4E25-BD11-40DD42A7FDBC}" type="slidenum">
              <a:rPr lang="ru-RU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0842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fld id="{BE331EC3-7C31-4D09-AC1B-875E29C88DA2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53AFC869-2F25-4692-B89A-E568F3ABBEB2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44512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1775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55659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67851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494251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37748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490899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079440-BF73-4238-9A91-3823D18A532A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A738-9A46-4B7A-B43A-40DA060F8CE6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31772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B09A4-BBE2-47F5-99B7-E81AA472317A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1DA3-2632-43A0-9493-27CF2FA31DCB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690156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pPr>
              <a:defRPr/>
            </a:pPr>
            <a:fld id="{BE331EC3-7C31-4D09-AC1B-875E29C88DA2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53AFC869-2F25-4692-B89A-E568F3ABBEB2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xmlns="" val="22635158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pPr>
              <a:defRPr/>
            </a:pPr>
            <a:fld id="{46E44E32-2428-4EEE-BB2E-2416DD89D27B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86C8F763-5156-4FF5-A700-FBCB93B062C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15293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E44E32-2428-4EEE-BB2E-2416DD89D27B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F763-5156-4FF5-A700-FBCB93B062C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5737336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70435D-16DD-45E2-B084-9148D28A2AAD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07E99997-67CB-47CF-B158-C341A9533C0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290564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B0028E-9856-45A2-A740-43C04DEEE01A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A0424-7ACE-4B7D-91D1-022311D86A1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9313184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A8A47B-B185-469B-9151-72F195EF5F2A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A2108-2C76-4FF6-81EC-6A4AC7F7899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6817068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9DC75-5995-46B2-B071-15CC69EE0DBD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D7C61-162B-4957-9E23-3B00B799E8A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5492293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02EBAB-ECD2-4307-B1BE-1DEFD3C073C2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850A3-6CF8-498C-93B1-FC868FCA8CE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6401035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B802DB-51EA-4DE7-8D5F-069D32243C5E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B72E-86DD-48A1-9C88-6335CE21CDE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0534317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5BC998-1736-4AD6-B914-65537F933CC4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177F-40CE-4FC7-B7F9-231E53C38F0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039064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634758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7170887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79332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70435D-16DD-45E2-B084-9148D28A2AAD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9997-67CB-47CF-B158-C341A9533C03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907828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747854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7134480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744943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079440-BF73-4238-9A91-3823D18A532A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A738-9A46-4B7A-B43A-40DA060F8CE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9776064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B09A4-BBE2-47F5-99B7-E81AA472317A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1DA3-2632-43A0-9493-27CF2FA31DC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688421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331EC3-7C31-4D09-AC1B-875E29C88DA2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FC869-2F25-4692-B89A-E568F3ABBEB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44383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E44E32-2428-4EEE-BB2E-2416DD89D27B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F763-5156-4FF5-A700-FBCB93B062C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491793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70435D-16DD-45E2-B084-9148D28A2AAD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9997-67CB-47CF-B158-C341A9533C0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587739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B0028E-9856-45A2-A740-43C04DEEE01A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A0424-7ACE-4B7D-91D1-022311D86A1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1280274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A8A47B-B185-469B-9151-72F195EF5F2A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A2108-2C76-4FF6-81EC-6A4AC7F7899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22215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B0028E-9856-45A2-A740-43C04DEEE01A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A0424-7ACE-4B7D-91D1-022311D86A1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4867326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9DC75-5995-46B2-B071-15CC69EE0DBD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D7C61-162B-4957-9E23-3B00B799E8A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113719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02EBAB-ECD2-4307-B1BE-1DEFD3C073C2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850A3-6CF8-498C-93B1-FC868FCA8CE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55417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B802DB-51EA-4DE7-8D5F-069D32243C5E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B72E-86DD-48A1-9C88-6335CE21CDE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048012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5BC998-1736-4AD6-B914-65537F933CC4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177F-40CE-4FC7-B7F9-231E53C38F0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5597322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066711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5868351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383234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4141296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941475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120318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A8A47B-B185-469B-9151-72F195EF5F2A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A2108-2C76-4FF6-81EC-6A4AC7F7899C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377417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079440-BF73-4238-9A91-3823D18A532A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A738-9A46-4B7A-B43A-40DA060F8CE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7830848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B09A4-BBE2-47F5-99B7-E81AA472317A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1DA3-2632-43A0-9493-27CF2FA31DC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853802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9DC75-5995-46B2-B071-15CC69EE0DBD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D7C61-162B-4957-9E23-3B00B799E8A0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0997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02EBAB-ECD2-4307-B1BE-1DEFD3C073C2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850A3-6CF8-498C-93B1-FC868FCA8CE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020614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B802DB-51EA-4DE7-8D5F-069D32243C5E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BB72E-86DD-48A1-9C88-6335CE21CDEF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6512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5BC998-1736-4AD6-B914-65537F933CC4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177F-40CE-4FC7-B7F9-231E53C38F0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71219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99681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  <p:sldLayoutId id="2147483962" r:id="rId14"/>
    <p:sldLayoutId id="2147483963" r:id="rId15"/>
    <p:sldLayoutId id="2147483964" r:id="rId16"/>
    <p:sldLayoutId id="214748396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99457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  <p:sldLayoutId id="2147483997" r:id="rId13"/>
    <p:sldLayoutId id="2147483998" r:id="rId14"/>
    <p:sldLayoutId id="2147483999" r:id="rId15"/>
    <p:sldLayoutId id="2147484000" r:id="rId16"/>
    <p:sldLayoutId id="21474840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8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F7DC852-D15C-4CDF-93E7-0A79F72E4F37}" type="datetimeFigureOut">
              <a:rPr lang="ru-RU" smtClean="0"/>
              <a:pPr>
                <a:defRPr/>
              </a:pPr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1F87E4D-9682-44DC-87A9-100F27CF77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627250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4" r:id="rId12"/>
    <p:sldLayoutId id="2147484015" r:id="rId13"/>
    <p:sldLayoutId id="2147484016" r:id="rId14"/>
    <p:sldLayoutId id="2147484017" r:id="rId15"/>
    <p:sldLayoutId id="2147484018" r:id="rId16"/>
    <p:sldLayoutId id="214748401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1.png"/><Relationship Id="rId7" Type="http://schemas.openxmlformats.org/officeDocument/2006/relationships/diagramColors" Target="../diagrams/colors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23.jpeg"/><Relationship Id="rId4" Type="http://schemas.openxmlformats.org/officeDocument/2006/relationships/diagramData" Target="../diagrams/data1.xml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80112" y="1340768"/>
            <a:ext cx="3006616" cy="2356081"/>
          </a:xfrm>
          <a:prstGeom prst="rect">
            <a:avLst/>
          </a:prstGeom>
        </p:spPr>
      </p:pic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549020" y="188640"/>
            <a:ext cx="8451914" cy="46128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№41 «Лесная сказка» </a:t>
            </a:r>
            <a:br>
              <a:rPr lang="ru-RU" alt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Моисеенко</a:t>
            </a:r>
            <a:r>
              <a:rPr lang="ru-RU" alt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Светлана Петровна</a:t>
            </a:r>
            <a:endParaRPr lang="ru-RU" altLang="ru-RU" sz="1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5085184"/>
            <a:ext cx="8496944" cy="16784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dirty="0" smtClean="0"/>
              <a:t>Опытно-экспериментальная деятельность </a:t>
            </a:r>
            <a:endParaRPr lang="ru-RU" sz="2400" dirty="0" smtClean="0"/>
          </a:p>
          <a:p>
            <a:pPr algn="ctr"/>
            <a:endParaRPr lang="ru-RU" sz="2400" b="1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АТТЕСТАЦИЯ на Высшую категорию 2018 год\1. 2018 АТТЕСТАЦИЯ\Фото\оптно-эксп.деят.кузя\20181025_10193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980728"/>
            <a:ext cx="460851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812196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383487" y="2967335"/>
            <a:ext cx="3770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7" name="Рисунок 6" descr="D:\АТТЕСТАЦИЯ на Высшую категорию 2018 год\1. 2018 АТТЕСТАЦИЯ\Фото\оптно-эксп.деят.кузя\SAM_426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60648"/>
            <a:ext cx="302433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АТТЕСТАЦИЯ на Высшую категорию 2018 год\1. 2018 АТТЕСТАЦИЯ\Фото\оптно-эксп.деят.кузя\SAM_426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2132856"/>
            <a:ext cx="3121025" cy="2340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АТТЕСТАЦИЯ на Высшую категорию 2018 год\1. 2018 АТТЕСТАЦИЯ\Фото\оптно-эксп.деят.кузя\SAM_426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4005064"/>
            <a:ext cx="3006849" cy="2237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АТТЕСТАЦИЯ на Высшую категорию 2018 год\1. 2018 АТТЕСТАЦИЯ\Фото\оптно-эксп.деят.кузя\SAM_426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52120" y="260648"/>
            <a:ext cx="288032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АТТЕСТАЦИЯ на Высшую категорию 2018 год\1. 2018 АТТЕСТАЦИЯ\Фото\оптно-эксп.деят.кузя\SAM_4268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5536" y="4077072"/>
            <a:ext cx="3024336" cy="238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1700808"/>
            <a:ext cx="748923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Использование опытно-экспериментальной </a:t>
            </a:r>
            <a:r>
              <a:rPr lang="ru-RU" dirty="0" smtClean="0"/>
              <a:t>деятельности</a:t>
            </a:r>
          </a:p>
          <a:p>
            <a:r>
              <a:rPr lang="ru-RU" dirty="0" smtClean="0"/>
              <a:t> </a:t>
            </a:r>
            <a:r>
              <a:rPr lang="ru-RU" dirty="0"/>
              <a:t>в педагогической практике является эффективным и </a:t>
            </a:r>
            <a:r>
              <a:rPr lang="ru-RU" dirty="0" smtClean="0"/>
              <a:t>необходимым</a:t>
            </a:r>
          </a:p>
          <a:p>
            <a:r>
              <a:rPr lang="ru-RU" dirty="0" smtClean="0"/>
              <a:t> </a:t>
            </a:r>
            <a:r>
              <a:rPr lang="ru-RU" dirty="0"/>
              <a:t>для развития у дошкольников исследовательской деятельности, </a:t>
            </a:r>
            <a:endParaRPr lang="ru-RU" dirty="0" smtClean="0"/>
          </a:p>
          <a:p>
            <a:r>
              <a:rPr lang="ru-RU" dirty="0" smtClean="0"/>
              <a:t>познавательного </a:t>
            </a:r>
            <a:r>
              <a:rPr lang="ru-RU" dirty="0"/>
              <a:t>интереса, увеличения объема знаний и </a:t>
            </a:r>
            <a:r>
              <a:rPr lang="ru-RU" dirty="0" smtClean="0"/>
              <a:t>умения</a:t>
            </a:r>
          </a:p>
          <a:p>
            <a:r>
              <a:rPr lang="ru-RU" dirty="0" smtClean="0"/>
              <a:t> </a:t>
            </a:r>
            <a:r>
              <a:rPr lang="ru-RU" dirty="0"/>
              <a:t>владеть этими знаниями. Так как в опытно-экспериментальной </a:t>
            </a:r>
            <a:endParaRPr lang="ru-RU" dirty="0" smtClean="0"/>
          </a:p>
          <a:p>
            <a:r>
              <a:rPr lang="ru-RU" dirty="0" smtClean="0"/>
              <a:t>деятельности </a:t>
            </a:r>
            <a:r>
              <a:rPr lang="ru-RU" dirty="0"/>
              <a:t>дошкольник получает возможность напрямую </a:t>
            </a:r>
            <a:endParaRPr lang="ru-RU" dirty="0" smtClean="0"/>
          </a:p>
          <a:p>
            <a:r>
              <a:rPr lang="ru-RU" dirty="0" smtClean="0"/>
              <a:t>удовлетворить </a:t>
            </a:r>
            <a:r>
              <a:rPr lang="ru-RU" dirty="0"/>
              <a:t>присущую ему любознательность, упорядочить </a:t>
            </a:r>
            <a:endParaRPr lang="ru-RU" dirty="0" smtClean="0"/>
          </a:p>
          <a:p>
            <a:r>
              <a:rPr lang="ru-RU" dirty="0" smtClean="0"/>
              <a:t>свои </a:t>
            </a:r>
            <a:r>
              <a:rPr lang="ru-RU" dirty="0"/>
              <a:t>представления о мире. </a:t>
            </a:r>
          </a:p>
        </p:txBody>
      </p:sp>
      <p:pic>
        <p:nvPicPr>
          <p:cNvPr id="7" name="Рисунок 6" descr="D:\АТТЕСТАЦИЯ на Высшую категорию 2018 год\1. 2018 АТТЕСТАЦИЯ\Фото\оптно-эксп.деят.кузя\SAM_425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188640"/>
            <a:ext cx="1800200" cy="154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АТТЕСТАЦИЯ на Высшую категорию 2018 год\1. 2018 АТТЕСТАЦИЯ\Фото\оптно-эксп.деят.кузя\SAM_425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4221088"/>
            <a:ext cx="2536825" cy="1902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АТТЕСТАЦИЯ на Высшую категорию 2018 год\1. 2018 АТТЕСТАЦИЯ\Фото\оптно-эксп.деят.кузя\SAM_4250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4293096"/>
            <a:ext cx="2448272" cy="1865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АТТЕСТАЦИЯ на Высшую категорию 2018 год\1. 2018 АТТЕСТАЦИЯ\Фото\оптно-эксп.деят.кузя\SAM_4249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56176" y="4221088"/>
            <a:ext cx="2376264" cy="185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2428861" y="357166"/>
            <a:ext cx="5643602" cy="1214446"/>
          </a:xfrm>
        </p:spPr>
        <p:txBody>
          <a:bodyPr/>
          <a:lstStyle/>
          <a:p>
            <a:pPr eaLnBrk="1" hangingPunct="1"/>
            <a:r>
              <a:rPr lang="ru-RU" altLang="ru-RU" sz="12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МАДОУ ГОРОДА НИЖНЕВАРТОВСКА ДС№ 17 «ЛАДУШКИ»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52949" y="0"/>
            <a:ext cx="9505056" cy="713948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715304" cy="4810138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Детское экспериментирование – </a:t>
            </a:r>
            <a:br>
              <a:rPr lang="ru-RU" sz="2400" dirty="0" smtClean="0"/>
            </a:br>
            <a:r>
              <a:rPr lang="ru-RU" sz="2400" dirty="0" smtClean="0"/>
              <a:t>один из методов познавательного</a:t>
            </a:r>
            <a:br>
              <a:rPr lang="ru-RU" sz="2400" dirty="0" smtClean="0"/>
            </a:br>
            <a:r>
              <a:rPr lang="ru-RU" sz="2400" dirty="0" smtClean="0"/>
              <a:t> развития детей дошкольного возраста.</a:t>
            </a:r>
            <a:br>
              <a:rPr lang="ru-RU" sz="2400" dirty="0" smtClean="0"/>
            </a:br>
            <a:r>
              <a:rPr lang="ru-RU" sz="2400" dirty="0" smtClean="0"/>
              <a:t>Федеральный государственный образовательный </a:t>
            </a:r>
            <a:br>
              <a:rPr lang="ru-RU" sz="2400" dirty="0" smtClean="0"/>
            </a:br>
            <a:r>
              <a:rPr lang="ru-RU" sz="2400" dirty="0" smtClean="0"/>
              <a:t>стандарт направлен на решение многих задач.</a:t>
            </a:r>
            <a:br>
              <a:rPr lang="ru-RU" sz="2400" dirty="0" smtClean="0"/>
            </a:br>
            <a:r>
              <a:rPr lang="ru-RU" sz="2400" dirty="0" smtClean="0"/>
              <a:t> Одной из них является</a:t>
            </a:r>
            <a:r>
              <a:rPr lang="en-US" sz="2400" dirty="0" smtClean="0"/>
              <a:t> </a:t>
            </a:r>
            <a:r>
              <a:rPr lang="ru-RU" sz="2400" b="1" i="1" dirty="0" smtClean="0"/>
              <a:t>«создание благоприятных условий познавательного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детьми, взрослыми и                    миром…»</a:t>
            </a:r>
            <a:r>
              <a:rPr lang="ru-RU" sz="2400" dirty="0" smtClean="0"/>
              <a:t>  </a:t>
            </a:r>
            <a:r>
              <a:rPr lang="ru-RU" sz="2400" i="1" dirty="0" smtClean="0"/>
              <a:t>(ФГОС 1.6)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99448" y="571801"/>
            <a:ext cx="1905000" cy="1885950"/>
          </a:xfrm>
          <a:prstGeom prst="rect">
            <a:avLst/>
          </a:prstGeom>
        </p:spPr>
      </p:pic>
      <p:pic>
        <p:nvPicPr>
          <p:cNvPr id="5" name="Рисунок 4" descr="D:\АТТЕСТАЦИЯ на Высшую категорию 2018 год\1. 2018 АТТЕСТАЦИЯ\Фото\оптно-эксп.деят.кузя\опыты кузя\SAM_390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4725144"/>
            <a:ext cx="2066925" cy="1550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АТТЕСТАЦИЯ на Высшую категорию 2018 год\1. 2018 АТТЕСТАЦИЯ\Фото\оптно-эксп.деят.кузя\опыты кузя\SAM_390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47864" y="4653136"/>
            <a:ext cx="2232248" cy="1583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АТТЕСТАЦИЯ на Высшую категорию 2018 год\1. 2018 АТТЕСТАЦИЯ\Фото\оптно-эксп.деят.кузя\опыты кузя\SAM_3773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28184" y="4581128"/>
            <a:ext cx="2238375" cy="1678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body" idx="1"/>
          </p:nvPr>
        </p:nvSpPr>
        <p:spPr>
          <a:xfrm>
            <a:off x="611560" y="1916832"/>
            <a:ext cx="8135938" cy="3857652"/>
          </a:xfrm>
        </p:spPr>
        <p:txBody>
          <a:bodyPr/>
          <a:lstStyle/>
          <a:p>
            <a:r>
              <a:rPr lang="ru-RU" sz="3200" dirty="0" smtClean="0"/>
              <a:t>Цель - экспериментально- исследовательской деятельности в детском саду - способствовать развитию у детей познавательной активности, любознательности, стремления к самостоятельному познанию и размышлению.</a:t>
            </a:r>
            <a:endParaRPr lang="ru-RU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436096" y="21858"/>
            <a:ext cx="3617979" cy="2713484"/>
          </a:xfrm>
          <a:prstGeom prst="rect">
            <a:avLst/>
          </a:prstGeom>
        </p:spPr>
      </p:pic>
      <p:pic>
        <p:nvPicPr>
          <p:cNvPr id="4" name="Рисунок 3" descr="D:\АТТЕСТАЦИЯ на Высшую категорию 2018 год\1. 2018 АТТЕСТАЦИЯ\Фото\оптно-эксп.деят.кузя\опыты кузя\SAM_389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0"/>
            <a:ext cx="2987824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АТТЕСТАЦИЯ на Высшую категорию 2018 год\1. 2018 АТТЕСТАЦИЯ\Фото\оптно-эксп.деят.кузя\опыты кузя\SAM_377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11022" y="3880696"/>
            <a:ext cx="2232978" cy="297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87824" y="3435742"/>
            <a:ext cx="3447207" cy="3422258"/>
          </a:xfrm>
          <a:prstGeom prst="rect">
            <a:avLst/>
          </a:prstGeom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1503670228"/>
              </p:ext>
            </p:extLst>
          </p:nvPr>
        </p:nvGraphicFramePr>
        <p:xfrm>
          <a:off x="1043608" y="-243408"/>
          <a:ext cx="7392144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Рисунок 3" descr="D:\АТТЕСТАЦИЯ на Высшую категорию 2018 год\1. 2018 АТТЕСТАЦИЯ\Фото\оптно-эксп.деят.кузя\Новая папка\SAM_4246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9512" y="4509120"/>
            <a:ext cx="2736304" cy="214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АТТЕСТАЦИЯ на Высшую категорию 2018 год\1. 2018 АТТЕСТАЦИЯ\Фото\оптно-эксп.деят.кузя\Новая папка\SAM_3905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444208" y="4581128"/>
            <a:ext cx="255270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body" idx="1"/>
          </p:nvPr>
        </p:nvSpPr>
        <p:spPr>
          <a:xfrm>
            <a:off x="611560" y="1844824"/>
            <a:ext cx="8024412" cy="4104456"/>
          </a:xfrm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-Проблемно-поисковый метод: </a:t>
            </a:r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активные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действия ребенка по обследованию объектов.</a:t>
            </a:r>
          </a:p>
          <a:p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Наблюдения за объектом</a:t>
            </a:r>
          </a:p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-Просмотр иллюстраций</a:t>
            </a:r>
          </a:p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-Беседа с элементами дискуссии</a:t>
            </a:r>
          </a:p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-Познавательный рассказ воспитателя</a:t>
            </a:r>
          </a:p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-Чтение художественной литературы.</a:t>
            </a:r>
          </a:p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-Проведение опыта, эксперимента.</a:t>
            </a:r>
          </a:p>
          <a:p>
            <a:pPr algn="ctr">
              <a:buFont typeface="Wingdings" pitchFamily="2" charset="2"/>
              <a:buChar char="Ø"/>
            </a:pP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:\АТТЕСТАЦИЯ на Высшую категорию 2018 год\1. 2018 АТТЕСТАЦИЯ\Фото\оптно-эксп.деят.кузя\SAM_423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3212976"/>
            <a:ext cx="2297589" cy="3063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АТТЕСТАЦИЯ на Высшую категорию 2018 год\1. 2018 АТТЕСТАЦИЯ\Фото\оптно-эксп.деят.кузя\SAM_423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60648"/>
            <a:ext cx="31683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АТТЕСТАЦИЯ на Высшую категорию 2018 год\1. 2018 АТТЕСТАЦИЯ\Фото\оптно-эксп.деят.кузя\SAM_424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75648" y="188640"/>
            <a:ext cx="316835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АТТЕСТАЦИЯ на Высшую категорию 2018 год\1. 2018 АТТЕСТАЦИЯ\Фото\оптно-эксп.деят.кузя\SAM_424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68144" y="4077072"/>
            <a:ext cx="30963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D:\АТТЕСТАЦИЯ на Высшую категорию 2018 год\1. 2018 АТТЕСТАЦИЯ\Фото\оптно-эксп.деят.кузя\SAM_4240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512" y="4221088"/>
            <a:ext cx="3096344" cy="2245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D:\АТТЕСТАЦИЯ на Высшую категорию 2018 год\1. 2018 АТТЕСТАЦИЯ\Фото\оптно-эксп.деят.кузя\SAM_4247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19872" y="0"/>
            <a:ext cx="237626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755650" y="-217488"/>
            <a:ext cx="77771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 b="1" dirty="0"/>
          </a:p>
          <a:p>
            <a:endParaRPr lang="ru-RU" alt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28843"/>
            <a:ext cx="784887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Предметная среда: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-1.Приборы  помощники ( увеличительные  стёкла , весы , песочные  часы , компас 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магнит,микроскоп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2.Разнообразные  по  объёму и  форме  сосуды  из  различных  материалов ( пластмасса , стекло , металл 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3.Природный  материал ( камешки , глина , песок , ракушки , шишки , мох , семена , листья  деревьев 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4.Разные  виды  бумаги : обычная , картон , наждачная , копировальная.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5.Красители : пищевые  и  непищевые ( гуашь , акварель 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6.Медицинские  материалы ( пипетки , колбы , деревянные  палочки , мерные  ложки , трубочки  для  коктейля 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7.Прочие материалы ( зеркала , воздушные  шары 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сыпучие  материалы , цветные  и  прозрачные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стёкла , свечи ,и др.).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8.Измерительный  материал ( метр , линейка 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условные  мерки 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80112" y="4488324"/>
            <a:ext cx="3312368" cy="2341947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1412776"/>
            <a:ext cx="9083827" cy="14692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619672" y="2762250"/>
            <a:ext cx="571500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5417746"/>
      </p:ext>
    </p:extLst>
  </p:cSld>
  <p:clrMapOvr>
    <a:masterClrMapping/>
  </p:clrMapOvr>
  <p:transition spd="slow">
    <p:cover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3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C71B277C-C29A-4BA0-A7BA-43502DF21AB3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599</TotalTime>
  <Words>253</Words>
  <Application>Microsoft Office PowerPoint</Application>
  <PresentationFormat>Экран (4:3)</PresentationFormat>
  <Paragraphs>43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Натуральные материалы</vt:lpstr>
      <vt:lpstr>Параллакс</vt:lpstr>
      <vt:lpstr>Капля</vt:lpstr>
      <vt:lpstr>МБДОУ №41 «Лесная сказка»  Моисеенко Светлана Петровна</vt:lpstr>
      <vt:lpstr>МАДОУ ГОРОДА НИЖНЕВАРТОВСКА ДС№ 17 «ЛАДУШКИ»</vt:lpstr>
      <vt:lpstr>Детское экспериментирование –  один из методов познавательного  развития детей дошкольного возраста. Федеральный государственный образовательный  стандарт направлен на решение многих задач.  Одной из них является «создание благоприятных условий познавательного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детьми, взрослыми и                    миром…»  (ФГОС 1.6)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1</cp:lastModifiedBy>
  <cp:revision>80</cp:revision>
  <dcterms:created xsi:type="dcterms:W3CDTF">2011-01-05T18:53:09Z</dcterms:created>
  <dcterms:modified xsi:type="dcterms:W3CDTF">2018-10-27T18:46:55Z</dcterms:modified>
</cp:coreProperties>
</file>