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A06B5-66A7-4EFD-84E7-27A4BAD37DB5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919BA-650F-4910-997D-55E1F40C5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373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1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72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5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6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9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5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5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9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DE048-B1D3-43AD-91BD-2EA9251D14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D55A-D31D-4E33-8650-6726924DC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ти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17"/>
            <a:ext cx="94320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27584" y="4941168"/>
            <a:ext cx="820891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r">
              <a:defRPr/>
            </a:pPr>
            <a:endParaRPr lang="ru-RU" sz="3200" b="1" dirty="0" smtClean="0">
              <a:ln w="11430"/>
              <a:solidFill>
                <a:srgbClr val="00B0F0"/>
              </a:solidFill>
            </a:endParaRPr>
          </a:p>
          <a:p>
            <a:pPr lvl="0" algn="r">
              <a:defRPr/>
            </a:pPr>
            <a:endParaRPr lang="ru-RU" sz="3200" b="1" dirty="0" smtClean="0">
              <a:ln w="11430"/>
              <a:solidFill>
                <a:srgbClr val="00B0F0"/>
              </a:solidFill>
            </a:endParaRPr>
          </a:p>
          <a:p>
            <a:pPr lvl="0" algn="r">
              <a:defRPr/>
            </a:pPr>
            <a:r>
              <a:rPr lang="ru-RU" sz="3200" b="1" dirty="0" smtClean="0">
                <a:ln w="11430"/>
                <a:solidFill>
                  <a:srgbClr val="00B0F0"/>
                </a:solidFill>
              </a:rPr>
              <a:t>Составила: Мартышкина Алевтина Ивановна</a:t>
            </a:r>
            <a:endParaRPr lang="ru-RU" sz="3200" b="1" dirty="0">
              <a:ln w="11430"/>
              <a:solidFill>
                <a:srgbClr val="00B0F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628800"/>
            <a:ext cx="87849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B0F0"/>
                </a:solidFill>
              </a:rPr>
              <a:t>Путешествие в космос</a:t>
            </a:r>
            <a:endParaRPr lang="ru-RU" sz="5400" b="1" cap="none" spc="50" dirty="0">
              <a:ln w="11430"/>
              <a:solidFill>
                <a:srgbClr val="00B0F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631453"/>
            <a:ext cx="44644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Средняя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cap="none" spc="50" dirty="0" smtClean="0">
                <a:ln w="11430"/>
                <a:solidFill>
                  <a:srgbClr val="C00000"/>
                </a:solidFill>
              </a:rPr>
              <a:t>группа</a:t>
            </a:r>
            <a:endParaRPr lang="ru-RU" sz="3200" b="1" cap="none" spc="50" dirty="0">
              <a:ln w="11430"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6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неб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576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ER\Desktop\сол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304256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072988"/>
            <a:ext cx="81369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нашу планету согревает и освещает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5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луна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338437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5013176"/>
            <a:ext cx="835292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на небе мы можем увидеть Луну и звезды.</a:t>
            </a:r>
          </a:p>
        </p:txBody>
      </p:sp>
    </p:spTree>
    <p:extLst>
      <p:ext uri="{BB962C8B-B14F-4D97-AF65-F5344CB8AC3E}">
        <p14:creationId xmlns:p14="http://schemas.microsoft.com/office/powerpoint/2010/main" val="38116081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солнц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093" y="1396046"/>
            <a:ext cx="4406315" cy="4295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551837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– это звезда, самая ближайшая к нам, это центр планетной системы и могучий источник жизни на Земле. Без солнечного света ни одно живое существо не могло бы жить.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158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планет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5832648" cy="4904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753" y="1986779"/>
            <a:ext cx="34001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не одиноко, у него есть семья – это планеты. Семья солнца называется Солнечной системой. В ней 9 планет. Планеты – это небесные тела, которые намного меньше звезд. Они не излучают свет, а пользуются теплом и светом Солнца.</a:t>
            </a:r>
          </a:p>
        </p:txBody>
      </p:sp>
    </p:spTree>
    <p:extLst>
      <p:ext uri="{BB962C8B-B14F-4D97-AF65-F5344CB8AC3E}">
        <p14:creationId xmlns:p14="http://schemas.microsoft.com/office/powerpoint/2010/main" val="312962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1434151" y="781195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ертикальный свиток 1"/>
          <p:cNvSpPr/>
          <p:nvPr/>
        </p:nvSpPr>
        <p:spPr>
          <a:xfrm>
            <a:off x="3491880" y="2132856"/>
            <a:ext cx="4824536" cy="352839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924944"/>
            <a:ext cx="3600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bg1"/>
                </a:solidFill>
              </a:rPr>
              <a:t>Спасибо за внимание!</a:t>
            </a:r>
            <a:endParaRPr lang="ru-RU" sz="5400" b="1" cap="none" spc="50" dirty="0">
              <a:ln w="11430"/>
              <a:solidFill>
                <a:schemeClr val="bg1"/>
              </a:solidFill>
            </a:endParaRPr>
          </a:p>
        </p:txBody>
      </p:sp>
      <p:pic>
        <p:nvPicPr>
          <p:cNvPr id="6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3"/>
            <a:ext cx="2016224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01" y="404663"/>
            <a:ext cx="736423" cy="72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141312"/>
            <a:ext cx="1555087" cy="147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69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2852936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расширение представлений детей о космосе, планетах, Вселенной.               </a:t>
            </a:r>
            <a:endParaRPr lang="ru-RU" sz="2800" dirty="0" smtClean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                                                                                     - расширять кругозор детей;                                                                                                           - развивать познавательный интерес и любознательность детей;                                         - познакомить детей с первым советским 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космонавтом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2" name="Picture 4" descr="C:\Users\USER\Desktop\сат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244827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67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72" y="0"/>
            <a:ext cx="9189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5" y="-10893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со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8839"/>
            <a:ext cx="6192688" cy="4197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3" y="2348880"/>
            <a:ext cx="302433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 космос полетели две собаки: Белка и Стрелка. Только после того, как они вернулись, целы и невредимы, в космос полетел человек. </a:t>
            </a:r>
          </a:p>
        </p:txBody>
      </p:sp>
    </p:spTree>
    <p:extLst>
      <p:ext uri="{BB962C8B-B14F-4D97-AF65-F5344CB8AC3E}">
        <p14:creationId xmlns:p14="http://schemas.microsoft.com/office/powerpoint/2010/main" val="338602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gagarin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1444"/>
            <a:ext cx="5760640" cy="4734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312003"/>
            <a:ext cx="2736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</a:t>
            </a:r>
          </a:p>
        </p:txBody>
      </p:sp>
    </p:spTree>
    <p:extLst>
      <p:ext uri="{BB962C8B-B14F-4D97-AF65-F5344CB8AC3E}">
        <p14:creationId xmlns:p14="http://schemas.microsoft.com/office/powerpoint/2010/main" val="412588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рабо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50" y="1430859"/>
            <a:ext cx="5890821" cy="4662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7904" y="1916832"/>
            <a:ext cx="3179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космонавты проводят в космосе много дней. Они живут на космических станциях, работают, проводят разные эксперименты, следят за приборами, проводят ремонт оборудования.</a:t>
            </a:r>
            <a:b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51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с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374441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08920"/>
            <a:ext cx="3960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работу выполняют космонавты в скафандрах. Скафандр предохраняет от сильного холода в тени и жарких солнечных лучей, поддерживает кислород и оснащён многими карманами, каждый из которых имеет своё назначение. </a:t>
            </a:r>
          </a:p>
        </p:txBody>
      </p:sp>
    </p:spTree>
    <p:extLst>
      <p:ext uri="{BB962C8B-B14F-4D97-AF65-F5344CB8AC3E}">
        <p14:creationId xmlns:p14="http://schemas.microsoft.com/office/powerpoint/2010/main" val="2939429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9698"/>
            <a:ext cx="6624735" cy="48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аним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9" y="779910"/>
            <a:ext cx="995025" cy="9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аним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05250"/>
            <a:ext cx="1944216" cy="182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041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455128" y="-370934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к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7272808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36912"/>
            <a:ext cx="18292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выглядит космос, видите как много планет в нем</a:t>
            </a:r>
          </a:p>
        </p:txBody>
      </p:sp>
    </p:spTree>
    <p:extLst>
      <p:ext uri="{BB962C8B-B14F-4D97-AF65-F5344CB8AC3E}">
        <p14:creationId xmlns:p14="http://schemas.microsoft.com/office/powerpoint/2010/main" val="285747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ст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кет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6335">
            <a:off x="700243" y="-195157"/>
            <a:ext cx="2617118" cy="32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зе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64804"/>
            <a:ext cx="6461890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996952"/>
            <a:ext cx="2232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выглядит наша планета из космоса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1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275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ACER</cp:lastModifiedBy>
  <cp:revision>23</cp:revision>
  <dcterms:created xsi:type="dcterms:W3CDTF">2017-03-13T12:17:48Z</dcterms:created>
  <dcterms:modified xsi:type="dcterms:W3CDTF">2023-10-08T11:35:09Z</dcterms:modified>
</cp:coreProperties>
</file>