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6" r:id="rId1"/>
  </p:sldMasterIdLst>
  <p:sldIdLst>
    <p:sldId id="257" r:id="rId2"/>
    <p:sldId id="280" r:id="rId3"/>
    <p:sldId id="287" r:id="rId4"/>
    <p:sldId id="281" r:id="rId5"/>
    <p:sldId id="258" r:id="rId6"/>
    <p:sldId id="268" r:id="rId7"/>
    <p:sldId id="286" r:id="rId8"/>
    <p:sldId id="269" r:id="rId9"/>
    <p:sldId id="288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049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00174"/>
            <a:ext cx="7820372" cy="364960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5400" spc="3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Профилактика деструктивного поведения несовершеннолетних </a:t>
            </a:r>
            <a:endParaRPr lang="ru-RU" sz="5400" spc="3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6357958"/>
            <a:ext cx="773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Презентацию подготовила социальный педагог О.А. </a:t>
            </a:r>
            <a:r>
              <a:rPr lang="ru-RU" dirty="0" err="1" smtClean="0"/>
              <a:t>Ломоченко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4643445"/>
            <a:ext cx="7600976" cy="16786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589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971601" y="2133600"/>
            <a:ext cx="7562800" cy="3777622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buNone/>
              <a:defRPr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Разрушительное </a:t>
            </a:r>
            <a:r>
              <a:rPr lang="ru-RU" alt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отклоняющееся от медицинских и психологических норм, приводящее к нарушению качества жизни человека.</a:t>
            </a:r>
          </a:p>
          <a:p>
            <a:pPr marL="0" indent="0" algn="ctr" fontAlgn="auto">
              <a:buNone/>
              <a:defRPr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 (словесные или практические), </a:t>
            </a:r>
          </a:p>
          <a:p>
            <a:pPr marL="0" indent="0" algn="ctr" fontAlgn="auto">
              <a:buNone/>
              <a:defRPr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 на разрушение  чего бы то ни было:</a:t>
            </a:r>
          </a:p>
          <a:p>
            <a:pPr marL="0" indent="0" algn="ctr" fontAlgn="auto">
              <a:buNone/>
              <a:defRPr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настроения, успеха, здоровья, физических предметов, своего тела и т.д. </a:t>
            </a:r>
          </a:p>
          <a:p>
            <a:pPr marL="91440" indent="-91440" fontAlgn="auto">
              <a:defRPr/>
            </a:pPr>
            <a:endParaRPr lang="ru-RU" alt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8401" y="1196752"/>
            <a:ext cx="6589199" cy="84884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Деструктивное поведение-это:</a:t>
            </a: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422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ownloads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929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2060848"/>
            <a:ext cx="7786742" cy="422567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и жестокость по отношению к окружающим;</a:t>
            </a:r>
          </a:p>
          <a:p>
            <a:pPr algn="ctr"/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враждебность при общении;</a:t>
            </a:r>
          </a:p>
          <a:p>
            <a:pPr algn="ctr"/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склонность разрушать материальные предметы и вещи;</a:t>
            </a:r>
          </a:p>
          <a:p>
            <a:pPr algn="ctr"/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расстроить сложившийся уклад жизни близких ему людей;</a:t>
            </a:r>
          </a:p>
          <a:p>
            <a:pPr algn="ctr"/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испытывать эмоции и чувства ;</a:t>
            </a:r>
          </a:p>
          <a:p>
            <a:pPr algn="ctr"/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угроза жизни как чужой, так и собственной.</a:t>
            </a:r>
          </a:p>
          <a:p>
            <a:endParaRPr lang="ru-RU" alt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7850003" cy="1280890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поведение которого считается разрушительным (деструктивным), отличают следующие черты:</a:t>
            </a:r>
            <a:r>
              <a:rPr lang="ru-RU" alt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altLang="ru-RU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7508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8891" y="764704"/>
            <a:ext cx="8296276" cy="4929222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деструктивного поведения </a:t>
            </a:r>
            <a:r>
              <a:rPr lang="ru-RU" alt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 лежит 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внутреннее и внешнее неблагополучие. Хороший эмоциональный контакт с ребенком, ответственное и внимательное отношение к нему является главным условием профилактики у него деструктивного поведения.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57" y="3447288"/>
            <a:ext cx="5114544" cy="3410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ownloads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996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5" y="928670"/>
            <a:ext cx="7677176" cy="498255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профилактика деструктивного поведения у несовершеннолетних была успешной, необходимо понимать причины такого поведения детей. Знать характерологические особенности агрессивных детей и подростков. Понимать, как развивается агрессия у детей.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понимать роль семьи в формировании модели агрессивного поведения детей и подростков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642918"/>
            <a:ext cx="7962929" cy="5643602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семьях агрессивных детей разрушены эмоциональные привязанности между родителями и детьми, особенно между отцами и сыновьями. Отцы часто сами демонстрируют модели агрессивного поведения, а также поощряют в поведении своих детей агрессивные тенденции.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 агрессивных детей не требовательны к своим детям, часть равнодушны по отношению к их социальной успешности. У родителей агрессивных детей модели воспитания и собственного поведения часто противоречат друг другу, и к ребенку предъявляются взаимоисключающие требования.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воспитательные средства, к которым всегда прибегают родители агрессивных детей, - это физические наказания, угрозы, лишение привилегий и отсутствие поощрений, частые изоляции детей, сознательное лишение любви заботы в случае проступка. Родители агрессивных детей не пытаются разобраться в причинах деструктивного поведения своих детей. Семьи агрессивных детей имеют свои особенности: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1601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85787" y="1428736"/>
            <a:ext cx="7748614" cy="5143536"/>
          </a:xfrm>
        </p:spPr>
        <p:txBody>
          <a:bodyPr>
            <a:normAutofit fontScale="77500" lnSpcReduction="20000"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Включить в социально одобряемую деятельность - трудовую, спортивную, художественную, организаторскую и т.д. 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Привлекать к повседневному постоянному труду по самообслуживанию. Использовать занимательные формы деятельности, «секретную» работу, элементы игры. 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поощрения – моральные – с целью формирования нравственной зрелости и положительного отношения к делу, себе, другим людям. Наказаниями можно многое разрушить, но ничего не создать, подкрепление изменяет поведение ребёнка. </a:t>
            </a: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приемлемым способам выражения гнева, умению владеть собой. Профилактика и коррекция детской агрессивности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 педагогам: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</TotalTime>
  <Words>338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Профилактика деструктивного поведения несовершеннолетних </vt:lpstr>
      <vt:lpstr> Деструктивное поведение-это:</vt:lpstr>
      <vt:lpstr>Слайд 3</vt:lpstr>
      <vt:lpstr>Человека, поведение которого считается разрушительным (деструктивным), отличают следующие черты: </vt:lpstr>
      <vt:lpstr>Слайд 5</vt:lpstr>
      <vt:lpstr>Слайд 6</vt:lpstr>
      <vt:lpstr>Слайд 7</vt:lpstr>
      <vt:lpstr>Слайд 8</vt:lpstr>
      <vt:lpstr>Рекомендации педагогам: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снижения мотивации к учению и пути решения этой проблемы.</dc:title>
  <dc:creator>Интернет</dc:creator>
  <cp:lastModifiedBy>Oksan</cp:lastModifiedBy>
  <cp:revision>49</cp:revision>
  <dcterms:created xsi:type="dcterms:W3CDTF">2015-10-18T05:54:07Z</dcterms:created>
  <dcterms:modified xsi:type="dcterms:W3CDTF">2022-01-18T02:52:46Z</dcterms:modified>
</cp:coreProperties>
</file>