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69" r:id="rId3"/>
    <p:sldId id="258" r:id="rId4"/>
    <p:sldId id="259" r:id="rId5"/>
    <p:sldId id="260" r:id="rId6"/>
    <p:sldId id="261" r:id="rId7"/>
    <p:sldId id="274" r:id="rId8"/>
    <p:sldId id="264" r:id="rId9"/>
    <p:sldId id="268" r:id="rId10"/>
    <p:sldId id="273" r:id="rId11"/>
    <p:sldId id="272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E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6" autoAdjust="0"/>
    <p:restoredTop sz="94660"/>
  </p:normalViewPr>
  <p:slideViewPr>
    <p:cSldViewPr snapToGrid="0">
      <p:cViewPr varScale="1">
        <p:scale>
          <a:sx n="65" d="100"/>
          <a:sy n="65" d="100"/>
        </p:scale>
        <p:origin x="-72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3363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8209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66744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7216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80691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4233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4357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942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076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74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738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1516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695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223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81458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1625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5564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7097" y="203200"/>
            <a:ext cx="8047241" cy="1133231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Общешкольное родительское собрание</a:t>
            </a:r>
            <a:endParaRPr lang="ru-RU"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2487" y="1667141"/>
            <a:ext cx="8616460" cy="276939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«Бесконтрольность </a:t>
            </a:r>
            <a:r>
              <a:rPr lang="ru-RU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свободного времени – основная причина совершения правонарушений и преступлений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4000" b="1" dirty="0">
              <a:solidFill>
                <a:srgbClr val="0F54E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solidFill>
                <a:srgbClr val="0F54E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8828012"/>
              </p:ext>
            </p:extLst>
          </p:nvPr>
        </p:nvGraphicFramePr>
        <p:xfrm>
          <a:off x="2300403" y="5133703"/>
          <a:ext cx="5064369" cy="1554480"/>
        </p:xfrm>
        <a:graphic>
          <a:graphicData uri="http://schemas.openxmlformats.org/drawingml/2006/table">
            <a:tbl>
              <a:tblPr firstRow="1" bandRow="1"/>
              <a:tblGrid>
                <a:gridCol w="5064369"/>
              </a:tblGrid>
              <a:tr h="0"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Выполнила социальный</a:t>
                      </a:r>
                      <a:r>
                        <a:rPr lang="ru-RU" sz="2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педагог МБОУ Парнинской СОШ им. Героя Советского Союза Г. С. Елисеева</a:t>
                      </a:r>
                    </a:p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Ломоченко О. А.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1777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6849" y="175125"/>
            <a:ext cx="10191751" cy="6429375"/>
          </a:xfrm>
        </p:spPr>
        <p:txBody>
          <a:bodyPr>
            <a:normAutofit fontScale="925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забывайте обнимать своих близких и говорить им слова любви!!!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того, чтобы выживать ребёнку в этом мире – необходимо 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объятия 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день.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того, чтобы ребёнок хорошо себя чувствовал – 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объятий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 день.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того, чтобы интеллектуально развивался – 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объятий 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день.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вы видите своего ребёнка чем-то расстроенным, первое, что вы можете и должны сделать, — это обнять его, прижать к себе и держать возле себя столько, сколько нужно ребенку. Когда ему будет достаточно, он сам отойдет.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же он не получает таких знаков, то появляются эмоциональные проблемы, отклонения в поведении, а то и нервно-психические заболевания.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843" y="207373"/>
            <a:ext cx="10958648" cy="6286500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		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Упражнение «Эмоциональное восприятие»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Уважаемые родители! Закройте на минуту глаза и представьте , что вы встречаете своего лучшего друга(подругу). Как вы показываете ему, что рады, что он вам дорог, близок?.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Теперь представьте, что это ваш собственный ребенок: что он приходит из школы и вы показываете, что рады его видеть.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Представили? В чем разница? Всегда ли мы показываем нашим детям свои чувства?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327661" y="927055"/>
            <a:ext cx="9997017" cy="4000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   </a:t>
            </a: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Рассказывает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значит, доверяет вам. Не потеряйте этого доверия. Не сотворите еще одного безнадзорного ребенка. На свете нет ничего важнее, чем ваш ребенок. Желаю счастья и здоровья вам и вашим детям.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Цель</a:t>
            </a:r>
            <a:r>
              <a:rPr lang="en-US" sz="5400" dirty="0" smtClean="0">
                <a:solidFill>
                  <a:schemeClr val="tx1"/>
                </a:solidFill>
              </a:rPr>
              <a:t> </a:t>
            </a:r>
            <a:r>
              <a:rPr lang="ru-RU" sz="5400" dirty="0" smtClean="0">
                <a:solidFill>
                  <a:schemeClr val="tx1"/>
                </a:solidFill>
              </a:rPr>
              <a:t>собрания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323" y="1807892"/>
            <a:ext cx="10582848" cy="38807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  повышение педагогической культуры родителей в вопросах правонарушений несовершеннолетних.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323" y="336884"/>
            <a:ext cx="9092308" cy="6233868"/>
          </a:xfrm>
        </p:spPr>
        <p:txBody>
          <a:bodyPr>
            <a:normAutofit/>
          </a:bodyPr>
          <a:lstStyle/>
          <a:p>
            <a:pPr lvl="0" algn="just" defTabSz="914400"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время — это время для наслаждений, развития духовной сферы,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время свободного 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творчества. Вместе с трудом оно образует единый жизненный путь человека, наполняет его смыслом и перспективой, это величайшее благо и распорядиться им надо с умом, пользой и удовольствием.</a:t>
            </a:r>
          </a:p>
          <a:p>
            <a:pPr marL="0" lvl="0" indent="0" algn="r" defTabSz="914400">
              <a:spcBef>
                <a:spcPct val="20000"/>
              </a:spcBef>
              <a:buClrTx/>
              <a:buSzTx/>
              <a:buNone/>
            </a:pP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r" defTabSz="914400">
              <a:spcBef>
                <a:spcPct val="20000"/>
              </a:spcBef>
              <a:buClrTx/>
              <a:buSzTx/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Энциклопедия молодой семьи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819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734" y="1058780"/>
            <a:ext cx="8596668" cy="4664688"/>
          </a:xfrm>
        </p:spPr>
        <p:txBody>
          <a:bodyPr/>
          <a:lstStyle/>
          <a:p>
            <a:pPr lvl="0" defTabSz="914400">
              <a:spcBef>
                <a:spcPct val="20000"/>
              </a:spcBef>
              <a:buClrTx/>
              <a:buSzTx/>
              <a:buNone/>
            </a:pPr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Свободное </a:t>
            </a:r>
            <a:r>
              <a:rPr lang="ru-RU" sz="7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время ребенка - это прерогатива  </a:t>
            </a: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семьи или школы?</a:t>
            </a:r>
            <a:endParaRPr lang="ru-RU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502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77863" y="287338"/>
            <a:ext cx="8596312" cy="6080125"/>
          </a:xfrm>
        </p:spPr>
        <p:txBody>
          <a:bodyPr>
            <a:normAutofit fontScale="975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с вырезом 9"/>
          <p:cNvSpPr/>
          <p:nvPr/>
        </p:nvSpPr>
        <p:spPr>
          <a:xfrm rot="2512281">
            <a:off x="6293071" y="1221249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с вырезом 13"/>
          <p:cNvSpPr/>
          <p:nvPr/>
        </p:nvSpPr>
        <p:spPr>
          <a:xfrm rot="7496326">
            <a:off x="2855697" y="1254091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84052" y="2235200"/>
            <a:ext cx="4047066" cy="1253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«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</a:t>
            </a:r>
          </a:p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81600" y="2222481"/>
            <a:ext cx="4656667" cy="12657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«неконтролируемое время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2381459" y="374704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452227" y="374996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202986" y="5148863"/>
            <a:ext cx="2841577" cy="1168365"/>
          </a:xfrm>
          <a:prstGeom prst="round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должно быть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6379011" y="5065326"/>
            <a:ext cx="2631063" cy="1218600"/>
          </a:xfrm>
          <a:prstGeom prst="flowChartAlternateProcess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 должно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быть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49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532" y="558801"/>
            <a:ext cx="9398001" cy="5875866"/>
          </a:xfrm>
        </p:spPr>
        <p:txBody>
          <a:bodyPr>
            <a:normAutofit/>
          </a:bodyPr>
          <a:lstStyle/>
          <a:p>
            <a:r>
              <a:rPr lang="ru-RU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время (досуг) — обычно обозначают как период времени, когда человек, не имея обязательных дел (работа, домашние дела, учёба, еда, сон и т. д.), предоставлен самому себе в выборе занятий. </a:t>
            </a:r>
          </a:p>
        </p:txBody>
      </p:sp>
    </p:spTree>
    <p:extLst>
      <p:ext uri="{BB962C8B-B14F-4D97-AF65-F5344CB8AC3E}">
        <p14:creationId xmlns:p14="http://schemas.microsoft.com/office/powerpoint/2010/main" xmlns="" val="274906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724" y="181247"/>
            <a:ext cx="10579100" cy="635793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свободного времени  подростка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Изучение интересов и способностей детей.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 Вовлечение  детей в кружки, секции, общественно полезную деятельность. 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- Изучение участия  подростков в неформальных объединениях по месту жительства (компаниях). По необходимости помочь в переориентации интересов.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- Поощрения любых видов художественного и технического творчества  подростков и участие их в общественных и классных мероприятиях.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-  Организация для детей, не имеющих достаточного ухода и контроля дома, сезонных оздоровительно –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досуговых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школьных лагерей 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800" y="270933"/>
            <a:ext cx="8596668" cy="18288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«Если хочешь погубить человека, разреши ему делать все, что он хочет»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13" y="2654997"/>
            <a:ext cx="2798307" cy="34445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1600" y="1701305"/>
            <a:ext cx="2694666" cy="35908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0940" y="3014693"/>
            <a:ext cx="3889585" cy="308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639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365" y="540676"/>
            <a:ext cx="10076329" cy="5969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</a:t>
            </a:r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родителям: 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Больше внимания уделяйте общению с детьми. 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Меньше ругайте своих детей, старайтесь видеть их успехи, акцент делайте на положительное начало в их действиях, поступках, поведении. 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Чаще отдыхайте вместе с детьми.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мере возможности посещайте культурные учреждения.</a:t>
            </a:r>
            <a:endParaRPr lang="ru-RU" sz="36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742086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</TotalTime>
  <Words>290</Words>
  <Application>Microsoft Office PowerPoint</Application>
  <PresentationFormat>Произвольный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Общешкольное родительское собрание</vt:lpstr>
      <vt:lpstr>Цель собрания</vt:lpstr>
      <vt:lpstr>Слайд 3</vt:lpstr>
      <vt:lpstr>Слайд 4</vt:lpstr>
      <vt:lpstr>Слайд 5</vt:lpstr>
      <vt:lpstr>Слайд 6</vt:lpstr>
      <vt:lpstr>Организация свободного времени  подростка  - Изучение интересов и способностей детей.  -  Вовлечение  детей в кружки, секции, общественно полезную деятельность.    - Изучение участия  подростков в неформальных объединениях по месту жительства (компаниях). По необходимости помочь в переориентации интересов.   - Поощрения любых видов художественного и технического творчества  подростков и участие их в общественных и классных мероприятиях.   -  Организация для детей, не имеющих достаточного ухода и контроля дома, сезонных оздоровительно – досуговых  школьных лагерей . </vt:lpstr>
      <vt:lpstr>«Если хочешь погубить человека, разреши ему делать все, что он хочет»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Общешкольное родительское собрание</dc:title>
  <dc:creator>User2</dc:creator>
  <cp:lastModifiedBy>User Windows</cp:lastModifiedBy>
  <cp:revision>24</cp:revision>
  <dcterms:created xsi:type="dcterms:W3CDTF">2018-10-24T20:16:15Z</dcterms:created>
  <dcterms:modified xsi:type="dcterms:W3CDTF">2023-10-10T05:13:01Z</dcterms:modified>
</cp:coreProperties>
</file>