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0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47545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БДОУ г. Омска «Детский сад №342 комбинированного вида»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844824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организовать досуг ребенка»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385175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Глухова Н.Б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70" y="4036422"/>
            <a:ext cx="3672408" cy="227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10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досуг – это уникальный шанс для родителей узнать своего ребенка, услышать, а главное понять его. Совместное времяпрепровождение способствует началу настоящей дружбы между взрослыми и детьми. Правильно и интересно организованный досуг — это яркие и запоминающиеся на всю жизнь впечатления. Родители по своему опыту знают, что счастливые моменты детства запоминаются на всю жизнь.</a:t>
            </a: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861046"/>
            <a:ext cx="3816424" cy="260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8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76470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планировать семейный досуг: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772816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у всех членов семьи , чем бы они хотели заняться.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желания у всех разные – найти компромиссный вариант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нужно иметь запасной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(прогулка отменилась из-за дождя – достать настольные игры)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планируйте ближайшие выходные.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61206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досуг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Парк аттракционов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 или аквапарк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Походы в зоопарк, кинотеатр, цирк, прогулка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совместным видом спорта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Культурный туризм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84174" y="3284984"/>
            <a:ext cx="58176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Спокойный досуг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 игры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книг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любимых фильмов и мультфильмов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 (изготовление игрушек своими руками)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разгадывание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683" y="188640"/>
            <a:ext cx="2651787" cy="1988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933056"/>
            <a:ext cx="2660787" cy="217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17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3448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Необычные идей совместного досуга</a:t>
            </a: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мастер-класса (кулинарный, художественный, рукоделие)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Караоке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Фотосессия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Дискотека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концерт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3933056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Отдыхая и общаясь, участвуя в совместных конкурсах и программах, родители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учатся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ближе друг 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другу.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Отдыхайте в удовольствие вместе с детьми!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49032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173</TotalTime>
  <Words>221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Пользователь Windows</cp:lastModifiedBy>
  <cp:revision>12</cp:revision>
  <dcterms:created xsi:type="dcterms:W3CDTF">2023-01-30T11:42:13Z</dcterms:created>
  <dcterms:modified xsi:type="dcterms:W3CDTF">2023-10-11T13:45:06Z</dcterms:modified>
</cp:coreProperties>
</file>