
<file path=[Content_Types].xml><?xml version="1.0" encoding="utf-8"?>
<Types xmlns="http://schemas.openxmlformats.org/package/2006/content-types">
  <Default Extension="mp3" ContentType="audio/mpeg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 /><Relationship Id="rId15" Type="http://schemas.openxmlformats.org/officeDocument/2006/relationships/tableStyles" Target="tableStyles.xml" /><Relationship Id="rId1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96DD87-5892-432E-BAF3-99E7FBDCEAD9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E72A48-9B54-4C65-A930-2AABB7978C80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png"/><Relationship Id="rId4" Type="http://schemas.microsoft.com/office/2007/relationships/media" Target="../media/media1.mp3"/><Relationship Id="rId5" Type="http://schemas.openxmlformats.org/officeDocument/2006/relationships/audio" Target="../media/media1.mp3" 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/>
          <p:nvPr/>
        </p:nvSpPr>
        <p:spPr bwMode="auto">
          <a:xfrm>
            <a:off x="1650125" y="6083531"/>
            <a:ext cx="9144000" cy="8648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6000">
                <a:solidFill>
                  <a:schemeClr val="bg1"/>
                </a:solidFill>
                <a:latin typeface="Times New Roman"/>
                <a:cs typeface="Times New Roman"/>
              </a:rPr>
              <a:t>Оглоблин Иван Васильевич</a:t>
            </a:r>
            <a:endParaRPr lang="ru-RU" sz="6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789680" y="0"/>
            <a:ext cx="4550858" cy="60835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545732" y="1"/>
            <a:ext cx="4537953" cy="6050604"/>
          </a:xfrm>
          <a:prstGeom prst="rect">
            <a:avLst/>
          </a:prstGeom>
        </p:spPr>
      </p:pic>
      <p:sp>
        <p:nvSpPr>
          <p:cNvPr id="6" name="Подзаголовок 2"/>
          <p:cNvSpPr txBox="1"/>
          <p:nvPr/>
        </p:nvSpPr>
        <p:spPr bwMode="auto">
          <a:xfrm>
            <a:off x="1650125" y="6083531"/>
            <a:ext cx="9144000" cy="8648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6000">
                <a:solidFill>
                  <a:schemeClr val="bg1"/>
                </a:solidFill>
                <a:latin typeface="Times New Roman"/>
                <a:cs typeface="Times New Roman"/>
              </a:rPr>
              <a:t>Каримов Альберт </a:t>
            </a:r>
            <a:r>
              <a:rPr lang="ru-RU" sz="6000">
                <a:solidFill>
                  <a:schemeClr val="bg1"/>
                </a:solidFill>
                <a:latin typeface="Times New Roman"/>
                <a:cs typeface="Times New Roman"/>
              </a:rPr>
              <a:t>Абдылахатович</a:t>
            </a:r>
            <a:endParaRPr lang="ru-RU" sz="6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01184" y="0"/>
            <a:ext cx="10506364" cy="6858000"/>
          </a:xfrm>
          <a:prstGeom prst="rect">
            <a:avLst/>
          </a:prstGeom>
        </p:spPr>
      </p:pic>
      <p:pic>
        <p:nvPicPr>
          <p:cNvPr id="2" name="Метроном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3"/>
          <a:stretch/>
        </p:blipFill>
        <p:spPr bwMode="auto">
          <a:xfrm>
            <a:off x="11610299" y="6132005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9"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569994" y="0"/>
            <a:ext cx="4830218" cy="5974080"/>
          </a:xfrm>
          <a:prstGeom prst="rect">
            <a:avLst/>
          </a:prstGeom>
        </p:spPr>
      </p:pic>
      <p:sp>
        <p:nvSpPr>
          <p:cNvPr id="5" name="Подзаголовок 2"/>
          <p:cNvSpPr txBox="1"/>
          <p:nvPr/>
        </p:nvSpPr>
        <p:spPr bwMode="auto">
          <a:xfrm>
            <a:off x="1650125" y="6083531"/>
            <a:ext cx="9144000" cy="8648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6000">
                <a:solidFill>
                  <a:schemeClr val="bg1"/>
                </a:solidFill>
                <a:latin typeface="Times New Roman"/>
                <a:cs typeface="Times New Roman"/>
              </a:rPr>
              <a:t>Полуэктов Степан Михайлович</a:t>
            </a:r>
            <a:endParaRPr lang="ru-RU" sz="6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/>
          <p:nvPr/>
        </p:nvSpPr>
        <p:spPr bwMode="auto">
          <a:xfrm>
            <a:off x="1650125" y="6083531"/>
            <a:ext cx="9144000" cy="8648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6000">
                <a:solidFill>
                  <a:schemeClr val="bg1"/>
                </a:solidFill>
                <a:latin typeface="Times New Roman"/>
                <a:cs typeface="Times New Roman"/>
              </a:rPr>
              <a:t>Пугаев Степан Александрович</a:t>
            </a:r>
            <a:endParaRPr lang="ru-RU" sz="6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133096" y="0"/>
            <a:ext cx="3730744" cy="60835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/>
          <p:nvPr/>
        </p:nvSpPr>
        <p:spPr bwMode="auto">
          <a:xfrm>
            <a:off x="1650125" y="6083531"/>
            <a:ext cx="8428595" cy="8648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6000">
                <a:solidFill>
                  <a:schemeClr val="bg1"/>
                </a:solidFill>
                <a:latin typeface="Times New Roman"/>
                <a:cs typeface="Times New Roman"/>
              </a:rPr>
              <a:t>Губин Евгений Иванович</a:t>
            </a:r>
            <a:endParaRPr lang="ru-RU" sz="6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03464" y="0"/>
            <a:ext cx="4150945" cy="60835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650125" y="6083531"/>
            <a:ext cx="9144000" cy="864859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6000">
                <a:solidFill>
                  <a:schemeClr val="bg1"/>
                </a:solidFill>
                <a:latin typeface="Times New Roman"/>
                <a:cs typeface="Times New Roman"/>
              </a:rPr>
              <a:t>Масьянов Иван Иванович</a:t>
            </a:r>
            <a:endParaRPr lang="ru-RU" sz="6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709799" y="0"/>
            <a:ext cx="4753481" cy="60835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94938" y="5668625"/>
            <a:ext cx="10515600" cy="132556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6600">
                <a:solidFill>
                  <a:schemeClr val="bg1"/>
                </a:solidFill>
                <a:latin typeface="Times New Roman"/>
                <a:cs typeface="Times New Roman"/>
              </a:rPr>
              <a:t>Первухина Анна Ивановна</a:t>
            </a:r>
            <a:endParaRPr lang="ru-RU" sz="66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64596" y="0"/>
            <a:ext cx="9576284" cy="59035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 bwMode="auto">
          <a:xfrm>
            <a:off x="1809719" y="214290"/>
            <a:ext cx="9523003" cy="3978331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9600">
                <a:solidFill>
                  <a:schemeClr val="bg1"/>
                </a:solidFill>
                <a:latin typeface="Times New Roman"/>
                <a:cs typeface="Times New Roman"/>
              </a:rPr>
              <a:t>Афганская война</a:t>
            </a:r>
            <a:br>
              <a:rPr lang="ru-RU" sz="9600"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ru-RU" sz="9600">
                <a:solidFill>
                  <a:schemeClr val="bg1"/>
                </a:solidFill>
                <a:latin typeface="Times New Roman"/>
                <a:cs typeface="Times New Roman"/>
              </a:rPr>
              <a:t>1979-1989</a:t>
            </a:r>
            <a:endParaRPr lang="ru-RU" sz="96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6" name="5-конечная звезда 5"/>
          <p:cNvSpPr/>
          <p:nvPr/>
        </p:nvSpPr>
        <p:spPr bwMode="auto">
          <a:xfrm>
            <a:off x="7881938" y="4429126"/>
            <a:ext cx="1428750" cy="1285875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>
          <a:xfrm>
            <a:off x="6488889" y="1123655"/>
            <a:ext cx="5359399" cy="4611891"/>
          </a:xfrm>
        </p:spPr>
        <p:txBody>
          <a:bodyPr vert="horz" wrap="square" lIns="91440" tIns="45720" rIns="91440" bIns="45720" numCol="1" rtlCol="0" anchor="ctr" anchorCtr="0" compatLnSpc="1">
            <a:prstTxWarp prst="textNoShape"/>
            <a:noAutofit/>
          </a:bodyPr>
          <a:lstStyle/>
          <a:p>
            <a:pPr>
              <a:defRPr/>
            </a:pPr>
            <a:r>
              <a:rPr lang="ru-RU" sz="8000">
                <a:ln>
                  <a:noFill/>
                </a:ln>
                <a:solidFill>
                  <a:schemeClr val="bg1"/>
                </a:solidFill>
                <a:latin typeface="Times New Roman"/>
                <a:cs typeface="Times New Roman"/>
              </a:rPr>
              <a:t>Корнев</a:t>
            </a:r>
            <a:br>
              <a:rPr lang="ru-RU" sz="8000">
                <a:ln>
                  <a:noFill/>
                </a:ln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ru-RU" sz="8000">
                <a:ln>
                  <a:noFill/>
                </a:ln>
                <a:solidFill>
                  <a:schemeClr val="bg1"/>
                </a:solidFill>
                <a:latin typeface="Times New Roman"/>
                <a:cs typeface="Times New Roman"/>
              </a:rPr>
              <a:t>Владимир</a:t>
            </a:r>
            <a:br>
              <a:rPr lang="ru-RU" sz="8000">
                <a:ln>
                  <a:noFill/>
                </a:ln>
                <a:solidFill>
                  <a:schemeClr val="bg1"/>
                </a:solidFill>
                <a:latin typeface="Times New Roman"/>
                <a:cs typeface="Times New Roman"/>
              </a:rPr>
            </a:br>
            <a:r>
              <a:rPr lang="ru-RU" sz="8000">
                <a:ln>
                  <a:noFill/>
                </a:ln>
                <a:solidFill>
                  <a:schemeClr val="bg1"/>
                </a:solidFill>
                <a:latin typeface="Times New Roman"/>
                <a:cs typeface="Times New Roman"/>
              </a:rPr>
              <a:t>Федорович</a:t>
            </a:r>
            <a:endParaRPr/>
          </a:p>
        </p:txBody>
      </p:sp>
      <p:pic>
        <p:nvPicPr>
          <p:cNvPr id="23554" name="Picture 5" descr="IMG_097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236168" y="1202"/>
            <a:ext cx="5110657" cy="685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-68094" y="0"/>
            <a:ext cx="12260094" cy="117704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5400">
                <a:solidFill>
                  <a:schemeClr val="bg1"/>
                </a:solidFill>
                <a:latin typeface="Times New Roman"/>
                <a:cs typeface="Times New Roman"/>
              </a:rPr>
              <a:t>Чеченская война (1994-1996, 1999-2009)</a:t>
            </a:r>
            <a:endParaRPr lang="ru-RU" sz="5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33080" y="1146796"/>
            <a:ext cx="8242975" cy="57112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Р7-Офис/7.2.2.36</Application>
  <DocSecurity>0</DocSecurity>
  <PresentationFormat>Широкоэкранный</PresentationFormat>
  <Paragraphs>0</Paragraphs>
  <Slides>11</Slides>
  <Notes>11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>HP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tr_netbook_1</dc:creator>
  <cp:keywords/>
  <dc:description/>
  <dc:identifier/>
  <dc:language/>
  <cp:lastModifiedBy/>
  <cp:revision>27</cp:revision>
  <dcterms:created xsi:type="dcterms:W3CDTF">2023-02-12T14:27:01Z</dcterms:created>
  <dcterms:modified xsi:type="dcterms:W3CDTF">2023-10-11T19:18:01Z</dcterms:modified>
  <cp:category/>
  <cp:contentStatus/>
  <cp:version/>
</cp:coreProperties>
</file>