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18" Type="http://schemas.openxmlformats.org/officeDocument/2006/relationships/image" Target="../media/image12.png"/><Relationship Id="rId3" Type="http://schemas.microsoft.com/office/2007/relationships/media" Target="../media/media2.mp3"/><Relationship Id="rId7" Type="http://schemas.openxmlformats.org/officeDocument/2006/relationships/image" Target="../media/image6.png"/><Relationship Id="rId12" Type="http://schemas.microsoft.com/office/2007/relationships/hdphoto" Target="../media/hdphoto4.wdp"/><Relationship Id="rId17" Type="http://schemas.openxmlformats.org/officeDocument/2006/relationships/image" Target="../media/image11.png"/><Relationship Id="rId2" Type="http://schemas.microsoft.com/office/2007/relationships/media" Target="../media/media1.mp3"/><Relationship Id="rId16" Type="http://schemas.microsoft.com/office/2007/relationships/hdphoto" Target="../media/hdphoto6.wdp"/><Relationship Id="rId20" Type="http://schemas.microsoft.com/office/2007/relationships/hdphoto" Target="../media/hdphoto7.wdp"/><Relationship Id="rId1" Type="http://schemas.openxmlformats.org/officeDocument/2006/relationships/audio" Target="NULL" TargetMode="Externa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10" Type="http://schemas.microsoft.com/office/2007/relationships/hdphoto" Target="../media/hdphoto3.wdp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.png"/><Relationship Id="rId14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17.png"/><Relationship Id="rId18" Type="http://schemas.microsoft.com/office/2007/relationships/hdphoto" Target="../media/hdphoto13.wdp"/><Relationship Id="rId3" Type="http://schemas.microsoft.com/office/2007/relationships/media" Target="../media/media2.mp3"/><Relationship Id="rId21" Type="http://schemas.microsoft.com/office/2007/relationships/hdphoto" Target="../media/hdphoto7.wdp"/><Relationship Id="rId7" Type="http://schemas.openxmlformats.org/officeDocument/2006/relationships/image" Target="../media/image14.png"/><Relationship Id="rId12" Type="http://schemas.microsoft.com/office/2007/relationships/hdphoto" Target="../media/hdphoto10.wdp"/><Relationship Id="rId17" Type="http://schemas.openxmlformats.org/officeDocument/2006/relationships/image" Target="../media/image19.png"/><Relationship Id="rId2" Type="http://schemas.openxmlformats.org/officeDocument/2006/relationships/audio" Target="../media/media1.mp3"/><Relationship Id="rId16" Type="http://schemas.microsoft.com/office/2007/relationships/hdphoto" Target="../media/hdphoto12.wdp"/><Relationship Id="rId20" Type="http://schemas.openxmlformats.org/officeDocument/2006/relationships/image" Target="../media/image13.png"/><Relationship Id="rId1" Type="http://schemas.microsoft.com/office/2007/relationships/media" Target="../media/media1.mp3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6.png"/><Relationship Id="rId5" Type="http://schemas.openxmlformats.org/officeDocument/2006/relationships/audio" Target="NULL" TargetMode="External"/><Relationship Id="rId15" Type="http://schemas.openxmlformats.org/officeDocument/2006/relationships/image" Target="../media/image18.png"/><Relationship Id="rId10" Type="http://schemas.microsoft.com/office/2007/relationships/hdphoto" Target="../media/hdphoto9.wdp"/><Relationship Id="rId19" Type="http://schemas.openxmlformats.org/officeDocument/2006/relationships/image" Target="../media/image11.png"/><Relationship Id="rId4" Type="http://schemas.openxmlformats.org/officeDocument/2006/relationships/audio" Target="../media/media2.mp3"/><Relationship Id="rId9" Type="http://schemas.openxmlformats.org/officeDocument/2006/relationships/image" Target="../media/image15.png"/><Relationship Id="rId14" Type="http://schemas.microsoft.com/office/2007/relationships/hdphoto" Target="../media/hdphoto1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microsoft.com/office/2007/relationships/media" Target="../media/media1.mp3"/><Relationship Id="rId7" Type="http://schemas.openxmlformats.org/officeDocument/2006/relationships/image" Target="../media/image22.jpeg"/><Relationship Id="rId12" Type="http://schemas.microsoft.com/office/2007/relationships/hdphoto" Target="../media/hdphoto7.wdp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21.jpeg"/><Relationship Id="rId11" Type="http://schemas.openxmlformats.org/officeDocument/2006/relationships/image" Target="../media/image13.png"/><Relationship Id="rId5" Type="http://schemas.openxmlformats.org/officeDocument/2006/relationships/image" Target="../media/image20.jpeg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microsoft.com/office/2007/relationships/media" Target="../media/media1.mp3"/><Relationship Id="rId7" Type="http://schemas.openxmlformats.org/officeDocument/2006/relationships/image" Target="../media/image27.jpeg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26.jpeg"/><Relationship Id="rId11" Type="http://schemas.microsoft.com/office/2007/relationships/hdphoto" Target="../media/hdphoto7.wdp"/><Relationship Id="rId5" Type="http://schemas.openxmlformats.org/officeDocument/2006/relationships/image" Target="../media/image25.jpeg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microsoft.com/office/2007/relationships/media" Target="../media/media2.mp3"/><Relationship Id="rId7" Type="http://schemas.openxmlformats.org/officeDocument/2006/relationships/image" Target="../media/image31.jpeg"/><Relationship Id="rId12" Type="http://schemas.microsoft.com/office/2007/relationships/hdphoto" Target="../media/hdphoto7.wdp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30.jpeg"/><Relationship Id="rId11" Type="http://schemas.openxmlformats.org/officeDocument/2006/relationships/image" Target="../media/image13.png"/><Relationship Id="rId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4536" y="1268760"/>
            <a:ext cx="66543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«Народные промыслы»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36912"/>
            <a:ext cx="84545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Дидактические игры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старшего дошкольного возраста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581128"/>
            <a:ext cx="1371600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5079771"/>
            <a:ext cx="1124423" cy="1393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967925"/>
            <a:ext cx="1480763" cy="1480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64" y="4941752"/>
            <a:ext cx="1512711" cy="15656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3149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5336" y="260648"/>
            <a:ext cx="7478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Дымковские игрушки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09399" y="2100704"/>
            <a:ext cx="742321" cy="789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01586" y="2100703"/>
            <a:ext cx="725827" cy="7895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768723" y="2100706"/>
            <a:ext cx="792088" cy="7895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?</a:t>
            </a:r>
            <a:endParaRPr lang="ru-RU" sz="4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97" b="96628" l="2250" r="92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14644"/>
            <a:ext cx="1584176" cy="18792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667" b="96600" l="9956" r="899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902" y="3176131"/>
            <a:ext cx="1599642" cy="2132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333" b="9844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501851"/>
            <a:ext cx="2016224" cy="2016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3636" r="939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944" y="4642453"/>
            <a:ext cx="1981944" cy="19819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000" b="96222" l="6400" r="9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175" y="3453181"/>
            <a:ext cx="1860825" cy="16747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6250" b="89844" l="6250" r="935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948" y="3342833"/>
            <a:ext cx="1894075" cy="1894075"/>
          </a:xfrm>
          <a:prstGeom prst="rect">
            <a:avLst/>
          </a:prstGeom>
        </p:spPr>
      </p:pic>
      <p:pic>
        <p:nvPicPr>
          <p:cNvPr id="15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37.28"/>
                </p14:media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9512183" y="1491106"/>
            <a:ext cx="609600" cy="609600"/>
          </a:xfrm>
          <a:prstGeom prst="rect">
            <a:avLst/>
          </a:prstGeom>
        </p:spPr>
      </p:pic>
      <p:pic>
        <p:nvPicPr>
          <p:cNvPr id="26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37.28"/>
                </p14:media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9540552" y="2507176"/>
            <a:ext cx="609600" cy="609600"/>
          </a:xfrm>
          <a:prstGeom prst="rect">
            <a:avLst/>
          </a:prstGeom>
        </p:spPr>
      </p:pic>
      <p:pic>
        <p:nvPicPr>
          <p:cNvPr id="27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37.28"/>
                </p14:media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9557963" y="3148381"/>
            <a:ext cx="609600" cy="609600"/>
          </a:xfrm>
          <a:prstGeom prst="rect">
            <a:avLst/>
          </a:prstGeom>
        </p:spPr>
      </p:pic>
      <p:pic>
        <p:nvPicPr>
          <p:cNvPr id="16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793.7239"/>
                </p14:media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557963" y="5291826"/>
            <a:ext cx="609600" cy="609600"/>
          </a:xfrm>
          <a:prstGeom prst="rect">
            <a:avLst/>
          </a:prstGeom>
        </p:spPr>
      </p:pic>
      <p:pic>
        <p:nvPicPr>
          <p:cNvPr id="29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793.7239"/>
                </p14:media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557963" y="4627308"/>
            <a:ext cx="609600" cy="609600"/>
          </a:xfrm>
          <a:prstGeom prst="rect">
            <a:avLst/>
          </a:prstGeom>
        </p:spPr>
      </p:pic>
      <p:pic>
        <p:nvPicPr>
          <p:cNvPr id="30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793.7239"/>
                </p14:media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540552" y="3913517"/>
            <a:ext cx="609600" cy="609600"/>
          </a:xfrm>
          <a:prstGeom prst="rect">
            <a:avLst/>
          </a:prstGeom>
        </p:spPr>
      </p:pic>
      <p:pic>
        <p:nvPicPr>
          <p:cNvPr id="31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793.7239"/>
                </p14:media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9480629" y="5997251"/>
            <a:ext cx="609600" cy="609600"/>
          </a:xfrm>
          <a:prstGeom prst="rect">
            <a:avLst/>
          </a:prstGeom>
        </p:spPr>
      </p:pic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9" cstate="screen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243" y="5761898"/>
            <a:ext cx="984844" cy="9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1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4099E-6 L 0.03385 -0.274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" y="-137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3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4386E-6 L -0.05365 -0.4624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1" y="-2313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53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0.00301 L 0.04323 -0.2442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-1207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536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73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733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73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3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95736" y="908720"/>
            <a:ext cx="4752528" cy="46678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411760" y="1190430"/>
            <a:ext cx="4320480" cy="410445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59040">
            <a:off x="6708522" y="3170265"/>
            <a:ext cx="1108551" cy="2064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7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7853" y="5578445"/>
            <a:ext cx="1051047" cy="11103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7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926756" y="3960392"/>
            <a:ext cx="1025567" cy="11103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72488">
            <a:off x="1224832" y="4654770"/>
            <a:ext cx="1108551" cy="20640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063218">
            <a:off x="7520356" y="1574548"/>
            <a:ext cx="1108551" cy="20640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9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61345">
            <a:off x="571702" y="2145031"/>
            <a:ext cx="991853" cy="10611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99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1864">
            <a:off x="98471" y="3354113"/>
            <a:ext cx="1938314" cy="12217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5436665"/>
            <a:ext cx="1338146" cy="13939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5702" y="5464098"/>
            <a:ext cx="1338146" cy="13939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7" cstate="screen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9191" y="4992093"/>
            <a:ext cx="1338146" cy="139390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709247" y="260648"/>
            <a:ext cx="575670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крась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поднос хохломской росписью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09499" y="722313"/>
            <a:ext cx="609600" cy="609600"/>
          </a:xfrm>
          <a:prstGeom prst="rect">
            <a:avLst/>
          </a:prstGeom>
        </p:spPr>
      </p:pic>
      <p:pic>
        <p:nvPicPr>
          <p:cNvPr id="19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16193" y="1508443"/>
            <a:ext cx="609600" cy="609600"/>
          </a:xfrm>
          <a:prstGeom prst="rect">
            <a:avLst/>
          </a:prstGeom>
        </p:spPr>
      </p:pic>
      <p:pic>
        <p:nvPicPr>
          <p:cNvPr id="20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35463" y="3964975"/>
            <a:ext cx="609600" cy="609600"/>
          </a:xfrm>
          <a:prstGeom prst="rect">
            <a:avLst/>
          </a:prstGeom>
        </p:spPr>
      </p:pic>
      <p:pic>
        <p:nvPicPr>
          <p:cNvPr id="21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24577" y="2301760"/>
            <a:ext cx="609600" cy="609600"/>
          </a:xfrm>
          <a:prstGeom prst="rect">
            <a:avLst/>
          </a:prstGeom>
        </p:spPr>
      </p:pic>
      <p:pic>
        <p:nvPicPr>
          <p:cNvPr id="22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35463" y="3171278"/>
            <a:ext cx="609600" cy="609600"/>
          </a:xfrm>
          <a:prstGeom prst="rect">
            <a:avLst/>
          </a:prstGeom>
        </p:spPr>
      </p:pic>
      <p:pic>
        <p:nvPicPr>
          <p:cNvPr id="23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65618" y="4687293"/>
            <a:ext cx="609600" cy="609600"/>
          </a:xfrm>
          <a:prstGeom prst="rect">
            <a:avLst/>
          </a:prstGeom>
        </p:spPr>
      </p:pic>
      <p:pic>
        <p:nvPicPr>
          <p:cNvPr id="24" name="line_ope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9280696" y="5413610"/>
            <a:ext cx="609600" cy="609600"/>
          </a:xfrm>
          <a:prstGeom prst="rect">
            <a:avLst/>
          </a:prstGeom>
        </p:spPr>
      </p:pic>
      <p:pic>
        <p:nvPicPr>
          <p:cNvPr id="25" name="6_sto-k-odnomu-ne-pra_ilnyy-ot_et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-684584" y="603920"/>
            <a:ext cx="609600" cy="609600"/>
          </a:xfrm>
          <a:prstGeom prst="rect">
            <a:avLst/>
          </a:prstGeom>
        </p:spPr>
      </p:pic>
      <p:pic>
        <p:nvPicPr>
          <p:cNvPr id="26" name="6_sto-k-odnomu-ne-pra_ilnyy-ot_et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3">
                  <p14:trim end="8266.1005"/>
                </p14:media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-609600" y="1646538"/>
            <a:ext cx="609600" cy="609600"/>
          </a:xfrm>
          <a:prstGeom prst="rect">
            <a:avLst/>
          </a:prstGeom>
        </p:spPr>
      </p:pic>
      <p:pic>
        <p:nvPicPr>
          <p:cNvPr id="27" name="6_sto-k-odnomu-ne-pra_ilnyy-ot_et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3">
                  <p14:trim end="8266.1005"/>
                </p14:media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-657922" y="2192259"/>
            <a:ext cx="609600" cy="609600"/>
          </a:xfrm>
          <a:prstGeom prst="rect">
            <a:avLst/>
          </a:prstGeom>
        </p:spPr>
      </p:pic>
      <p:pic>
        <p:nvPicPr>
          <p:cNvPr id="28" name="6_sto-k-odnomu-ne-pra_ilnyy-ot_et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3">
                  <p14:trim end="8266.1005"/>
                </p14:media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-680867" y="2903800"/>
            <a:ext cx="609600" cy="609600"/>
          </a:xfrm>
          <a:prstGeom prst="rect">
            <a:avLst/>
          </a:prstGeom>
        </p:spPr>
      </p:pic>
      <p:pic>
        <p:nvPicPr>
          <p:cNvPr id="29" name="Рисунок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0" cstate="screen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1243" y="5761898"/>
            <a:ext cx="984844" cy="9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57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21788 0.0259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85" y="129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87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23 -0.00046 C -0.00816 -0.00972 -0.0007 -0.02269 0.00677 -0.03542 C 0.0118 -0.04398 0.0151 -0.05185 0.02222 -0.05764 C 0.02899 -0.07107 0.02014 -0.05579 0.02812 -0.06412 C 0.03559 -0.07199 0.02534 -0.06644 0.0342 -0.07037 C 0.03489 -0.07199 0.03524 -0.07431 0.03646 -0.07523 C 0.03854 -0.07708 0.04357 -0.07824 0.04357 -0.07801 C 0.05434 -0.08773 0.0651 -0.09745 0.07586 -0.10695 C 0.07899 -0.10972 0.08333 -0.11065 0.08646 -0.1132 C 0.09357 -0.11852 0.10017 -0.1257 0.10798 -0.12917 C 0.11788 -0.13843 0.10538 -0.12755 0.1151 -0.1338 C 0.12135 -0.13773 0.11597 -0.13634 0.12222 -0.1419 C 0.12326 -0.14282 0.12482 -0.14259 0.12586 -0.14352 C 0.13646 -0.15116 0.14583 -0.16042 0.15677 -0.16713 C 0.16354 -0.17662 0.1743 -0.18241 0.18298 -0.18935 C 0.18836 -0.19352 0.19149 -0.19815 0.19722 -0.20046 C 0.2026 -0.20602 0.20833 -0.20972 0.2151 -0.21157 C 0.22083 -0.21551 0.22534 -0.21667 0.23177 -0.21806 C 0.24774 -0.22546 0.26493 -0.22778 0.28177 -0.23079 C 0.28455 -0.23125 0.28732 -0.23195 0.2901 -0.23241 C 0.29652 -0.23357 0.3092 -0.23542 0.3092 -0.23519 C 0.31823 -0.23495 0.32743 -0.23472 0.33646 -0.2338 C 0.3467 -0.23287 0.35764 -0.225 0.36753 -0.2213 C 0.37205 -0.21713 0.37708 -0.21412 0.38177 -0.21019 C 0.38264 -0.20857 0.38316 -0.20671 0.3842 -0.20532 C 0.38524 -0.20394 0.38698 -0.2037 0.38767 -0.20208 C 0.39184 -0.19306 0.39236 -0.18032 0.39479 -0.17037 C 0.39514 -0.16667 0.39583 -0.16296 0.396 -0.15926 C 0.3967 -0.1412 0.39618 -0.12315 0.39722 -0.10532 C 0.39739 -0.10208 0.39965 -0.09583 0.39965 -0.0956 " pathEditMode="relative" rAng="0" ptsTypes="fffffffffffffffffffffffffffffA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85" y="-1175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7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33333E-6 L 0.17934 -0.2240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-1120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87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2.5E-6 -0.2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78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873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0.12882 -0.0708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41" y="-354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2873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2107 L -0.28125 -0.3053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43" y="-1631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287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5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2.59259E-6 L -0.41441 -0.0796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28" y="-3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87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0527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226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226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226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66027" y="337934"/>
            <a:ext cx="30540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Четвертый лишний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3" y="1230007"/>
            <a:ext cx="2683319" cy="2197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1099625"/>
            <a:ext cx="2016224" cy="24583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2592" y="3966592"/>
            <a:ext cx="2353379" cy="23497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5203" y="3966592"/>
            <a:ext cx="2742026" cy="2349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994.723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24528" y="702216"/>
            <a:ext cx="609600" cy="609600"/>
          </a:xfrm>
          <a:prstGeom prst="rect">
            <a:avLst/>
          </a:prstGeom>
        </p:spPr>
      </p:pic>
      <p:pic>
        <p:nvPicPr>
          <p:cNvPr id="16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994.723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24528" y="1554925"/>
            <a:ext cx="609600" cy="609600"/>
          </a:xfrm>
          <a:prstGeom prst="rect">
            <a:avLst/>
          </a:prstGeom>
        </p:spPr>
      </p:pic>
      <p:pic>
        <p:nvPicPr>
          <p:cNvPr id="17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994.723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26636" y="2492896"/>
            <a:ext cx="609600" cy="609600"/>
          </a:xfrm>
          <a:prstGeom prst="rect">
            <a:avLst/>
          </a:prstGeom>
        </p:spPr>
      </p:pic>
      <p:pic>
        <p:nvPicPr>
          <p:cNvPr id="18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1687.0301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324528" y="3356992"/>
            <a:ext cx="609600" cy="609600"/>
          </a:xfrm>
          <a:prstGeom prst="rect">
            <a:avLst/>
          </a:prstGeom>
        </p:spPr>
      </p:pic>
      <p:pic>
        <p:nvPicPr>
          <p:cNvPr id="19" name="Рисунок 1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229" y="5761898"/>
            <a:ext cx="984844" cy="9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5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3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53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532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18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66027" y="337934"/>
            <a:ext cx="30540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Четвертый лишний</a:t>
            </a:r>
            <a:endParaRPr lang="ru-RU" sz="2400" b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87" y="1426787"/>
            <a:ext cx="229116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3445" y="4284558"/>
            <a:ext cx="3247503" cy="21162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764" y="4138949"/>
            <a:ext cx="2543808" cy="2407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716" y="1426787"/>
            <a:ext cx="2632960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416.8501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14444" y="1268760"/>
            <a:ext cx="609600" cy="609600"/>
          </a:xfrm>
          <a:prstGeom prst="rect">
            <a:avLst/>
          </a:prstGeom>
        </p:spPr>
      </p:pic>
      <p:pic>
        <p:nvPicPr>
          <p:cNvPr id="19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416.8501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21199" y="1878360"/>
            <a:ext cx="609600" cy="609600"/>
          </a:xfrm>
          <a:prstGeom prst="rect">
            <a:avLst/>
          </a:prstGeom>
        </p:spPr>
      </p:pic>
      <p:pic>
        <p:nvPicPr>
          <p:cNvPr id="20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416.8501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21199" y="2509298"/>
            <a:ext cx="609600" cy="609600"/>
          </a:xfrm>
          <a:prstGeom prst="rect">
            <a:avLst/>
          </a:prstGeom>
        </p:spPr>
      </p:pic>
      <p:pic>
        <p:nvPicPr>
          <p:cNvPr id="8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1700.7458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14444" y="3337467"/>
            <a:ext cx="609600" cy="609600"/>
          </a:xfrm>
          <a:prstGeom prst="rect">
            <a:avLst/>
          </a:prstGeom>
        </p:spPr>
      </p:pic>
      <p:pic>
        <p:nvPicPr>
          <p:cNvPr id="21" name="Рисунок 20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1621" y="5761898"/>
            <a:ext cx="984844" cy="9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77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11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11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1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32194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1340768"/>
            <a:ext cx="2305842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20" y="4437111"/>
            <a:ext cx="2723402" cy="2087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3861048"/>
            <a:ext cx="2723402" cy="2599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7870" y="1484784"/>
            <a:ext cx="3223790" cy="20115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line_ope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453.8634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431607" y="1510084"/>
            <a:ext cx="609600" cy="609600"/>
          </a:xfrm>
          <a:prstGeom prst="rect">
            <a:avLst/>
          </a:prstGeom>
        </p:spPr>
      </p:pic>
      <p:pic>
        <p:nvPicPr>
          <p:cNvPr id="8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843.9737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431607" y="2171845"/>
            <a:ext cx="609600" cy="609600"/>
          </a:xfrm>
          <a:prstGeom prst="rect">
            <a:avLst/>
          </a:prstGeom>
        </p:spPr>
      </p:pic>
      <p:pic>
        <p:nvPicPr>
          <p:cNvPr id="10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843.9737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431607" y="3191538"/>
            <a:ext cx="609600" cy="609600"/>
          </a:xfrm>
          <a:prstGeom prst="rect">
            <a:avLst/>
          </a:prstGeom>
        </p:spPr>
      </p:pic>
      <p:pic>
        <p:nvPicPr>
          <p:cNvPr id="11" name="6_sto-k-odnomu-ne-pra_ilnyy-ot_et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843.9737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431607" y="4078129"/>
            <a:ext cx="609600" cy="609600"/>
          </a:xfrm>
          <a:prstGeom prst="rect">
            <a:avLst/>
          </a:prstGeom>
        </p:spPr>
      </p:pic>
      <p:pic>
        <p:nvPicPr>
          <p:cNvPr id="12" name="Рисунок 11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376" y="5761898"/>
            <a:ext cx="984844" cy="98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82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6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6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6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073499"/>
            <a:ext cx="62646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Молодец!!!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04" b="9897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356992"/>
            <a:ext cx="2664296" cy="261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1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331</TotalTime>
  <Words>25</Words>
  <Application>Microsoft Office PowerPoint</Application>
  <PresentationFormat>Экран (4:3)</PresentationFormat>
  <Paragraphs>11</Paragraphs>
  <Slides>7</Slides>
  <Notes>0</Notes>
  <HiddenSlides>0</HiddenSlides>
  <MMClips>30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25</cp:revision>
  <dcterms:created xsi:type="dcterms:W3CDTF">2023-02-05T11:03:26Z</dcterms:created>
  <dcterms:modified xsi:type="dcterms:W3CDTF">2023-10-11T07:17:55Z</dcterms:modified>
</cp:coreProperties>
</file>