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5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7E1486-E126-4A3C-A69B-107F058CFDB0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C0796E-F2F1-4EF6-B27A-822629DC43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094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C0796E-F2F1-4EF6-B27A-822629DC433E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29523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Обучение ходьбе на лыжах детей разного возраста с учетом особенностей в развитии.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365104"/>
            <a:ext cx="7304856" cy="127369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Инструктор по </a:t>
            </a:r>
            <a:r>
              <a:rPr lang="ru-RU" sz="2400" dirty="0" smtClean="0"/>
              <a:t>физической культуре: </a:t>
            </a:r>
            <a:r>
              <a:rPr lang="ru-RU" sz="2400" dirty="0" smtClean="0"/>
              <a:t>Е. А. </a:t>
            </a:r>
            <a:r>
              <a:rPr lang="ru-RU" sz="2400" dirty="0" err="1" smtClean="0"/>
              <a:t>Закирова</a:t>
            </a:r>
            <a:endParaRPr lang="ru-RU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>Торможение «Плугом»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948094"/>
            <a:ext cx="4643470" cy="41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928802"/>
            <a:ext cx="4214810" cy="378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714380"/>
          </a:xfrm>
        </p:spPr>
        <p:txBody>
          <a:bodyPr>
            <a:noAutofit/>
          </a:bodyPr>
          <a:lstStyle/>
          <a:p>
            <a:r>
              <a:rPr lang="ru-RU" sz="3600" dirty="0" smtClean="0"/>
              <a:t>Обучение ходьбы на лыжах  в старшей группе.(5-6 лет)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143536"/>
          </a:xfrm>
        </p:spPr>
        <p:txBody>
          <a:bodyPr>
            <a:normAutofit fontScale="92500"/>
          </a:bodyPr>
          <a:lstStyle/>
          <a:p>
            <a:r>
              <a:rPr lang="ru-RU" sz="3600" dirty="0" smtClean="0"/>
              <a:t>Польза ходьбы на лыжах</a:t>
            </a:r>
          </a:p>
          <a:p>
            <a:r>
              <a:rPr lang="ru-RU" sz="3600" dirty="0" smtClean="0"/>
              <a:t>Благоприятные  условия для лыжных прогулок</a:t>
            </a:r>
          </a:p>
          <a:p>
            <a:r>
              <a:rPr lang="ru-RU" sz="3600" dirty="0" smtClean="0"/>
              <a:t>Ходьба на месте, ступающий шаг, повороты, скользящий шаг и игровые упражнения (саночки, самокат, змейка, нарисуй снежинку и др.)</a:t>
            </a:r>
          </a:p>
          <a:p>
            <a:r>
              <a:rPr lang="ru-RU" sz="3600" dirty="0" smtClean="0"/>
              <a:t>Игры: «</a:t>
            </a:r>
            <a:r>
              <a:rPr lang="ru-RU" sz="3600" dirty="0" err="1" smtClean="0"/>
              <a:t>Догоняшки</a:t>
            </a:r>
            <a:r>
              <a:rPr lang="ru-RU" sz="3600" dirty="0" smtClean="0"/>
              <a:t>», «Салки в одной лыже», «День –ночь» и др.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2143140"/>
          </a:xfrm>
        </p:spPr>
        <p:txBody>
          <a:bodyPr>
            <a:normAutofit/>
          </a:bodyPr>
          <a:lstStyle/>
          <a:p>
            <a:r>
              <a:rPr lang="ru-RU" dirty="0" smtClean="0"/>
              <a:t>Польза ходьбы на лыжах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User\Desktop\лыжи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785794"/>
            <a:ext cx="8858279" cy="6072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7145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Благоприятные  условия для лыжных прогулок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5286388"/>
          </a:xfrm>
        </p:spPr>
        <p:txBody>
          <a:bodyPr>
            <a:normAutofit/>
          </a:bodyPr>
          <a:lstStyle/>
          <a:p>
            <a:r>
              <a:rPr lang="ru-RU" dirty="0" smtClean="0"/>
              <a:t>Температура воздуха -8-11 градусов, полное безветрие</a:t>
            </a:r>
          </a:p>
          <a:p>
            <a:r>
              <a:rPr lang="ru-RU" dirty="0" smtClean="0"/>
              <a:t>Снег должен быть рассыпчатым</a:t>
            </a:r>
          </a:p>
          <a:p>
            <a:r>
              <a:rPr lang="ru-RU" dirty="0" smtClean="0"/>
              <a:t>Время проведения 10-12 часов дня</a:t>
            </a:r>
          </a:p>
          <a:p>
            <a:r>
              <a:rPr lang="ru-RU" dirty="0" smtClean="0"/>
              <a:t>Продолжительность занятия от 20 до 30 минут, так же продолжительность занятия зависит от степени овладения детьми двигательных навыков передвижения на лыжах.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Ходьба на месте, ступающий шаг, повороты , игровые упражнения(саночки, самокат, змейка и др.)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357850"/>
          </a:xfrm>
        </p:spPr>
        <p:txBody>
          <a:bodyPr/>
          <a:lstStyle/>
          <a:p>
            <a:r>
              <a:rPr lang="ru-RU" sz="2400" dirty="0" smtClean="0"/>
              <a:t>От простого к сложному. Ходьба на месте, поднимая слегка лыжи от снега, затем чуть повыше.</a:t>
            </a:r>
          </a:p>
          <a:p>
            <a:r>
              <a:rPr lang="ru-RU" sz="2400" dirty="0" smtClean="0"/>
              <a:t>Ступающий шаг. Носки </a:t>
            </a:r>
            <a:r>
              <a:rPr lang="ru-RU" sz="2400" b="1" dirty="0" smtClean="0"/>
              <a:t>лыж</a:t>
            </a:r>
            <a:r>
              <a:rPr lang="ru-RU" sz="2400" dirty="0" smtClean="0"/>
              <a:t> поочередно поднимаются, пятки прижаты к снегу и так постепенно происходит передвижение </a:t>
            </a:r>
            <a:r>
              <a:rPr lang="ru-RU" dirty="0" smtClean="0"/>
              <a:t>вперед. </a:t>
            </a:r>
            <a:r>
              <a:rPr lang="ru-RU" sz="2800" dirty="0" smtClean="0"/>
              <a:t>При ступающем шаге </a:t>
            </a:r>
            <a:r>
              <a:rPr lang="ru-RU" sz="2800" b="1" dirty="0" smtClean="0"/>
              <a:t>скольжения нет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1" name="Picture 3" descr="C:\Users\User\Desktop\ступ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714752"/>
            <a:ext cx="9144000" cy="3143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Повороты на месте</a:t>
            </a:r>
            <a:endParaRPr lang="ru-RU" dirty="0"/>
          </a:p>
        </p:txBody>
      </p:sp>
      <p:pic>
        <p:nvPicPr>
          <p:cNvPr id="3075" name="Picture 3" descr="C:\Users\User\Desktop\повороты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857232"/>
            <a:ext cx="9144000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Скользящий шаг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Скользящий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шаг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- это основа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лыжного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хода.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Скользящий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шаг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состоит из скольжения и выпада. Скольжение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лыжах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проходит с поочередным отталкиванием то левой, то правой ногой, стараясь делать широкие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шаги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и полностью выпрямлять ноги в коленном суставе.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\Desktop\0009-008-Skolzjaschij-sha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000372"/>
            <a:ext cx="8143932" cy="3357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857388"/>
          </a:xfrm>
        </p:spPr>
        <p:txBody>
          <a:bodyPr>
            <a:normAutofit fontScale="90000"/>
          </a:bodyPr>
          <a:lstStyle/>
          <a:p>
            <a:r>
              <a:rPr lang="ru-RU" sz="5400" dirty="0" smtClean="0"/>
              <a:t>Обучение ходьбы на лыжах  в подготовительной группе.(6-7лет)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Девочки отличаются большей </a:t>
            </a:r>
            <a:r>
              <a:rPr lang="ru-RU" dirty="0" err="1" smtClean="0"/>
              <a:t>координированностью</a:t>
            </a:r>
            <a:r>
              <a:rPr lang="ru-RU" dirty="0" smtClean="0"/>
              <a:t> и чистотой движения, но им труднее даются те движения, где требуется мышечное усилие и резкость. Они проявляют меньшую активность на занятиях, появляется застенчивость и неуверенность в своих силах. Угасание навыка ходьбы на лыжах после летнего перерыва у девочек более заметно, и восстановление навыка происходит медленнее.</a:t>
            </a:r>
          </a:p>
          <a:p>
            <a:r>
              <a:rPr lang="ru-RU" dirty="0" smtClean="0"/>
              <a:t>Мальчики быстрее овладевают самыми сложными движениями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2984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В обучении скользящему шаг нужна строгая</a:t>
            </a:r>
            <a:r>
              <a:rPr lang="ru-RU" sz="3100" b="1" i="1" dirty="0" smtClean="0"/>
              <a:t> методическая последовательность: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36792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Знакомство и закрепление посадки лыжника.(И. П.)</a:t>
            </a:r>
          </a:p>
          <a:p>
            <a:pPr lvl="0"/>
            <a:r>
              <a:rPr lang="ru-RU" dirty="0" smtClean="0"/>
              <a:t>Упражнения в посадке лыжника (размахивание руками вперед-назад с флажками).</a:t>
            </a:r>
          </a:p>
          <a:p>
            <a:pPr lvl="0"/>
            <a:r>
              <a:rPr lang="ru-RU" dirty="0" smtClean="0"/>
              <a:t>Передвижение скользящим и ступающим шагом с поворотами.</a:t>
            </a:r>
          </a:p>
          <a:p>
            <a:pPr lvl="0"/>
            <a:r>
              <a:rPr lang="ru-RU" dirty="0" smtClean="0"/>
              <a:t>Перенос веса тела с одной ноги на другую.</a:t>
            </a:r>
          </a:p>
          <a:p>
            <a:pPr lvl="0"/>
            <a:r>
              <a:rPr lang="ru-RU" dirty="0" smtClean="0"/>
              <a:t>Приучать детей к равномерному скольжению.</a:t>
            </a:r>
          </a:p>
          <a:p>
            <a:pPr lvl="0"/>
            <a:r>
              <a:rPr lang="ru-RU" dirty="0" smtClean="0"/>
              <a:t>Торможение «Плугом»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263</TotalTime>
  <Words>315</Words>
  <Application>Microsoft Office PowerPoint</Application>
  <PresentationFormat>Экран (4:3)</PresentationFormat>
  <Paragraphs>31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Обучение ходьбе на лыжах детей разного возраста с учетом особенностей в развитии.</vt:lpstr>
      <vt:lpstr>Обучение ходьбы на лыжах  в старшей группе.(5-6 лет)</vt:lpstr>
      <vt:lpstr>Польза ходьбы на лыжах </vt:lpstr>
      <vt:lpstr>Благоприятные  условия для лыжных прогулок </vt:lpstr>
      <vt:lpstr>Ходьба на месте, ступающий шаг, повороты , игровые упражнения(саночки, самокат, змейка и др.) </vt:lpstr>
      <vt:lpstr>Повороты на месте</vt:lpstr>
      <vt:lpstr>Скользящий шаг</vt:lpstr>
      <vt:lpstr>Обучение ходьбы на лыжах  в подготовительной группе.(6-7лет)</vt:lpstr>
      <vt:lpstr>В обучении скользящему шаг нужна строгая методическая последовательность: </vt:lpstr>
      <vt:lpstr>Торможение «Плугом»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Обучение ходьбе на лыжах детей разного возраста с учетом особенностей в развитии.</dc:title>
  <dc:creator>User</dc:creator>
  <cp:lastModifiedBy>Admin</cp:lastModifiedBy>
  <cp:revision>29</cp:revision>
  <dcterms:created xsi:type="dcterms:W3CDTF">2022-01-16T15:03:48Z</dcterms:created>
  <dcterms:modified xsi:type="dcterms:W3CDTF">2023-10-11T08:20:14Z</dcterms:modified>
</cp:coreProperties>
</file>