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C12CA59F-A6CF-4E18-A724-5B5F08E3D001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0E80A-3EE1-4C94-B136-60BF8C165567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0135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CA59F-A6CF-4E18-A724-5B5F08E3D001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0E80A-3EE1-4C94-B136-60BF8C165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735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CA59F-A6CF-4E18-A724-5B5F08E3D001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0E80A-3EE1-4C94-B136-60BF8C165567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47516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CA59F-A6CF-4E18-A724-5B5F08E3D001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0E80A-3EE1-4C94-B136-60BF8C16556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35308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CA59F-A6CF-4E18-A724-5B5F08E3D001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0E80A-3EE1-4C94-B136-60BF8C165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32789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CA59F-A6CF-4E18-A724-5B5F08E3D001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0E80A-3EE1-4C94-B136-60BF8C16556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91170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CA59F-A6CF-4E18-A724-5B5F08E3D001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0E80A-3EE1-4C94-B136-60BF8C165567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2728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CA59F-A6CF-4E18-A724-5B5F08E3D001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0E80A-3EE1-4C94-B136-60BF8C165567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48880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CA59F-A6CF-4E18-A724-5B5F08E3D001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0E80A-3EE1-4C94-B136-60BF8C165567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9962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CA59F-A6CF-4E18-A724-5B5F08E3D001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0E80A-3EE1-4C94-B136-60BF8C165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587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CA59F-A6CF-4E18-A724-5B5F08E3D001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0E80A-3EE1-4C94-B136-60BF8C165567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6987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CA59F-A6CF-4E18-A724-5B5F08E3D001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0E80A-3EE1-4C94-B136-60BF8C165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638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CA59F-A6CF-4E18-A724-5B5F08E3D001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0E80A-3EE1-4C94-B136-60BF8C165567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8237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CA59F-A6CF-4E18-A724-5B5F08E3D001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0E80A-3EE1-4C94-B136-60BF8C165567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9665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CA59F-A6CF-4E18-A724-5B5F08E3D001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0E80A-3EE1-4C94-B136-60BF8C165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373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CA59F-A6CF-4E18-A724-5B5F08E3D001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0E80A-3EE1-4C94-B136-60BF8C165567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3899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CA59F-A6CF-4E18-A724-5B5F08E3D001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0E80A-3EE1-4C94-B136-60BF8C165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502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12CA59F-A6CF-4E18-A724-5B5F08E3D001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0E80A-3EE1-4C94-B136-60BF8C165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012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2572080"/>
          </a:xfrm>
        </p:spPr>
        <p:txBody>
          <a:bodyPr/>
          <a:lstStyle/>
          <a:p>
            <a:r>
              <a:rPr lang="ru-RU" dirty="0" smtClean="0"/>
              <a:t>ОПОРА И ДВИЖЕНИЕ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3657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2.infourok.ru/uploads/ex/0f99/0003cca0-2e98b8d2/2/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8110" y="259690"/>
            <a:ext cx="7895778" cy="5921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58918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ds04.infourok.ru/uploads/ex/0c91/000e1650-75e0e5e1/img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8497" y="0"/>
            <a:ext cx="9132148" cy="6849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05553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ds05.infourok.ru/uploads/ex/0387/0016d35e-0fa84352/hello_html_mb74c0a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1" y="90153"/>
            <a:ext cx="9245959" cy="6925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1118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ds04.infourok.ru/uploads/ex/0b73/000b5612-965acebb/img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1376" y="-45966"/>
            <a:ext cx="9235222" cy="6926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55804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0" name="Picture 4" descr="https://ds05.infourok.ru/uploads/ex/0d92/00030749-957b417b/img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73"/>
          <a:stretch/>
        </p:blipFill>
        <p:spPr bwMode="auto">
          <a:xfrm>
            <a:off x="606897" y="0"/>
            <a:ext cx="108306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09054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https://s1.slide-share.ru/s_slide/f46d3f3eec989c3c7328ee2c7cf9e3d3/fd246567-231a-4083-a006-24264a76e613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8" name="Picture 8" descr="https://fs01.infourok.ru/images/doc/83/99556/img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9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10436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8" name="Picture 4" descr="http://5biologiya.net/datas/biologija/Stroenie-i-svojstva-kostej/0017-017-Tipy-soedinenija-koste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519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48216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4737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18</TotalTime>
  <Words>3</Words>
  <Application>Microsoft Office PowerPoint</Application>
  <PresentationFormat>Широкоэкранный</PresentationFormat>
  <Paragraphs>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Garamond</vt:lpstr>
      <vt:lpstr>Натуральные материалы</vt:lpstr>
      <vt:lpstr>ОПОРА И ДВИЖЕНИЕ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ОПОРА И ДВИЖЕНИЕ</dc:title>
  <dc:creator>Admin</dc:creator>
  <cp:lastModifiedBy>Admin</cp:lastModifiedBy>
  <cp:revision>3</cp:revision>
  <dcterms:created xsi:type="dcterms:W3CDTF">2021-11-15T18:21:56Z</dcterms:created>
  <dcterms:modified xsi:type="dcterms:W3CDTF">2021-11-15T18:40:48Z</dcterms:modified>
</cp:coreProperties>
</file>