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6" d="100"/>
          <a:sy n="86" d="100"/>
        </p:scale>
        <p:origin x="153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A3FFD-9B76-4D09-8C9E-13A991451306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42D79-6853-4E13-86CC-2670BC3F6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089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42D79-6853-4E13-86CC-2670BC3F6D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63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B7ECFC-9784-4547-9A79-5DB3AF239D8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1AE658-D734-44B4-8021-DF7437D5EB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0"/>
            <a:ext cx="5616624" cy="55384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085184"/>
            <a:ext cx="7772400" cy="1152128"/>
          </a:xfrm>
        </p:spPr>
        <p:txBody>
          <a:bodyPr/>
          <a:lstStyle/>
          <a:p>
            <a:pPr marL="18288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«Хлеб – всему голова!»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Мартышкина А.И.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4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6235095" cy="1217072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>
                <a:effectLst/>
              </a:rPr>
              <a:t>Хлеб — одна из тех традиционных ценностей, которая выдержала огромное испытание </a:t>
            </a:r>
            <a:r>
              <a:rPr lang="ru-RU" sz="1400" b="0" dirty="0" smtClean="0">
                <a:effectLst/>
              </a:rPr>
              <a:t>временем. Тысячи людей трудятся, чтобы вырастить, собрать, перемолоть и наконец-то испечь вкусный хлеб. Мы приглашаем вас на маленькую экскурсию, чтобы вы увидели как выращивают хлеб.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4306126" cy="2880320"/>
          </a:xfrm>
        </p:spPr>
      </p:pic>
      <p:sp>
        <p:nvSpPr>
          <p:cNvPr id="6" name="TextBox 5"/>
          <p:cNvSpPr txBox="1"/>
          <p:nvPr/>
        </p:nvSpPr>
        <p:spPr>
          <a:xfrm>
            <a:off x="4716016" y="2924944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Самый первый шаг к выращиванию хлеба- это подготовка полей, где люди  специальными тракторами вспахивают землю.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0504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6512511" cy="720080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dirty="0" smtClean="0"/>
              <a:t>После чего приходит пора засеивать поле зерном, это делается и в ручную и при помощи тракторов со специальным оборудованием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"/>
            <a:ext cx="4104456" cy="26815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64704"/>
            <a:ext cx="4430265" cy="332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9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69160"/>
            <a:ext cx="6512511" cy="929040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>
                <a:effectLst/>
              </a:rPr>
              <a:t>Идет время зерна прорастают из земли и появляются всходы. И вот уже все поле в золотых колосьях. </a:t>
            </a:r>
            <a:r>
              <a:rPr lang="ru-RU" sz="1400" dirty="0">
                <a:effectLst/>
              </a:rPr>
              <a:t>Хлебные поля похожи на море</a:t>
            </a:r>
            <a:r>
              <a:rPr lang="ru-RU" sz="1400" b="0" dirty="0">
                <a:effectLst/>
              </a:rPr>
              <a:t>. Подует ветер и колосья качаются на ветру как волна.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4263208" cy="26642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3456384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83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372168"/>
            <a:ext cx="7262193" cy="1577112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dirty="0" smtClean="0"/>
              <a:t>Вот и стала пшеница золотого цвета- как Солнце, пришло время жатвы, которое производится комбайнами.</a:t>
            </a:r>
            <a:br>
              <a:rPr lang="ru-RU" sz="1600" dirty="0" smtClean="0"/>
            </a:br>
            <a:r>
              <a:rPr lang="ru-RU" sz="1600" dirty="0" smtClean="0"/>
              <a:t>К</a:t>
            </a:r>
            <a:r>
              <a:rPr lang="ru-RU" sz="1600" dirty="0" smtClean="0">
                <a:effectLst/>
              </a:rPr>
              <a:t>омбайнеры </a:t>
            </a:r>
            <a:r>
              <a:rPr lang="ru-RU" sz="1600" dirty="0">
                <a:effectLst/>
              </a:rPr>
              <a:t>работают на комбайнах не только днем, но и ночью, убирают пшеницу, чтобы у людей всегда был хлеб; чем больше колхозники соберут зерен, тем больше будет у людей хлеба.</a:t>
            </a:r>
            <a:endParaRPr lang="ru-RU" sz="1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960440" cy="28803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52736"/>
            <a:ext cx="3635127" cy="2952328"/>
          </a:xfrm>
        </p:spPr>
      </p:pic>
    </p:spTree>
    <p:extLst>
      <p:ext uri="{BB962C8B-B14F-4D97-AF65-F5344CB8AC3E}">
        <p14:creationId xmlns:p14="http://schemas.microsoft.com/office/powerpoint/2010/main" val="330033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149080"/>
            <a:ext cx="3528392" cy="1366088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Затем его перемалывают на современных мельницах и готовую муку везут на хлебозавод</a:t>
            </a: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7"/>
            <a:ext cx="2973507" cy="19442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346450" cy="191165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861048"/>
            <a:ext cx="3593841" cy="2394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9952" y="620688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Зерно везут на элеватор сушить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77009" y="2828161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Здесь зерно сушат и хранят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9938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869160"/>
            <a:ext cx="6984776" cy="1512168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dirty="0" smtClean="0"/>
              <a:t>Пекари  из муки готовят тесто, а после выпекают вкусный, </a:t>
            </a:r>
            <a:r>
              <a:rPr lang="ru-RU" sz="1600" dirty="0"/>
              <a:t>ароматный хлеб.</a:t>
            </a:r>
            <a:br>
              <a:rPr lang="ru-RU" sz="1600" dirty="0"/>
            </a:br>
            <a:r>
              <a:rPr lang="ru-RU" sz="1600" dirty="0" smtClean="0"/>
              <a:t>      Мы</a:t>
            </a:r>
            <a:r>
              <a:rPr lang="ru-RU" sz="1600" dirty="0"/>
              <a:t>, </a:t>
            </a:r>
            <a:r>
              <a:rPr lang="ru-RU" sz="1600" dirty="0" smtClean="0"/>
              <a:t>люди  </a:t>
            </a:r>
            <a:r>
              <a:rPr lang="ru-RU" sz="1600" dirty="0"/>
              <a:t>должны знать и помнить всегда о </a:t>
            </a:r>
            <a:r>
              <a:rPr lang="ru-RU" sz="1600" dirty="0" smtClean="0"/>
              <a:t>тех, кто растит </a:t>
            </a:r>
            <a:r>
              <a:rPr lang="ru-RU" sz="1600" dirty="0"/>
              <a:t>пшеницу, из зёрен </a:t>
            </a:r>
            <a:r>
              <a:rPr lang="ru-RU" sz="1600" dirty="0" smtClean="0"/>
              <a:t>делает </a:t>
            </a:r>
            <a:r>
              <a:rPr lang="ru-RU" sz="1600" dirty="0"/>
              <a:t>муку, из муки хлеб, булочки, кондитерские изделия, и низко поклонимся им.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1"/>
            <a:ext cx="2970330" cy="23762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052736"/>
            <a:ext cx="4866117" cy="36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719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836712"/>
            <a:ext cx="6285082" cy="1872208"/>
          </a:xfrm>
        </p:spPr>
        <p:txBody>
          <a:bodyPr/>
          <a:lstStyle/>
          <a:p>
            <a:pPr algn="ctr"/>
            <a:r>
              <a:rPr lang="ru-RU" dirty="0"/>
              <a:t>Почёт и честь вам, хлеборобы! </a:t>
            </a:r>
            <a:br>
              <a:rPr lang="ru-RU" dirty="0"/>
            </a:br>
            <a:r>
              <a:rPr lang="ru-RU" dirty="0"/>
              <a:t>За ваш прекрасный урожай! </a:t>
            </a:r>
            <a:br>
              <a:rPr lang="ru-RU" dirty="0"/>
            </a:br>
            <a:r>
              <a:rPr lang="ru-RU" dirty="0"/>
              <a:t>За то, что Родине вы дали </a:t>
            </a:r>
            <a:br>
              <a:rPr lang="ru-RU" dirty="0"/>
            </a:br>
            <a:r>
              <a:rPr lang="ru-RU" dirty="0"/>
              <a:t>Душистый хлеба каравай!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91042"/>
            <a:ext cx="5183484" cy="345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4720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155</Words>
  <Application>Microsoft Office PowerPoint</Application>
  <PresentationFormat>Экран (4:3)</PresentationFormat>
  <Paragraphs>12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Georgia</vt:lpstr>
      <vt:lpstr>Times New Roman</vt:lpstr>
      <vt:lpstr>Trebuchet MS</vt:lpstr>
      <vt:lpstr>Воздушный поток</vt:lpstr>
      <vt:lpstr>«Хлеб – всему голова!» Подготовила Мартышкина А.И.</vt:lpstr>
      <vt:lpstr>Хлеб — одна из тех традиционных ценностей, которая выдержала огромное испытание временем. Тысячи людей трудятся, чтобы вырастить, собрать, перемолоть и наконец-то испечь вкусный хлеб. Мы приглашаем вас на маленькую экскурсию, чтобы вы увидели как выращивают хлеб.</vt:lpstr>
      <vt:lpstr>После чего приходит пора засеивать поле зерном, это делается и в ручную и при помощи тракторов со специальным оборудованием</vt:lpstr>
      <vt:lpstr>Идет время зерна прорастают из земли и появляются всходы. И вот уже все поле в золотых колосьях. Хлебные поля похожи на море. Подует ветер и колосья качаются на ветру как волна.</vt:lpstr>
      <vt:lpstr>Вот и стала пшеница золотого цвета- как Солнце, пришло время жатвы, которое производится комбайнами. Комбайнеры работают на комбайнах не только днем, но и ночью, убирают пшеницу, чтобы у людей всегда был хлеб; чем больше колхозники соберут зерен, тем больше будет у людей хлеба.</vt:lpstr>
      <vt:lpstr> Затем его перемалывают на современных мельницах и готовую муку везут на хлебозавод</vt:lpstr>
      <vt:lpstr>Пекари  из муки готовят тесто, а после выпекают вкусный, ароматный хлеб.       Мы, люди  должны знать и помнить всегда о тех, кто растит пшеницу, из зёрен делает муку, из муки хлеб, булочки, кондитерские изделия, и низко поклонимся им.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«День   хлеба»</dc:title>
  <dc:creator>дд</dc:creator>
  <cp:lastModifiedBy>ACER</cp:lastModifiedBy>
  <cp:revision>9</cp:revision>
  <dcterms:created xsi:type="dcterms:W3CDTF">2017-10-14T10:11:15Z</dcterms:created>
  <dcterms:modified xsi:type="dcterms:W3CDTF">2023-10-11T08:44:43Z</dcterms:modified>
</cp:coreProperties>
</file>