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37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0FBE6-030E-4FFD-8AC4-D4BBCEF68378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2F47E-289C-41FD-A004-86774A997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4972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0FBE6-030E-4FFD-8AC4-D4BBCEF68378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2F47E-289C-41FD-A004-86774A997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0365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0FBE6-030E-4FFD-8AC4-D4BBCEF68378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2F47E-289C-41FD-A004-86774A997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95546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0FBE6-030E-4FFD-8AC4-D4BBCEF68378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2F47E-289C-41FD-A004-86774A997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1535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0FBE6-030E-4FFD-8AC4-D4BBCEF68378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2F47E-289C-41FD-A004-86774A997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59546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0FBE6-030E-4FFD-8AC4-D4BBCEF68378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2F47E-289C-41FD-A004-86774A997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1498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0FBE6-030E-4FFD-8AC4-D4BBCEF68378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2F47E-289C-41FD-A004-86774A997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7794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0FBE6-030E-4FFD-8AC4-D4BBCEF68378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2F47E-289C-41FD-A004-86774A997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6073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0FBE6-030E-4FFD-8AC4-D4BBCEF68378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2F47E-289C-41FD-A004-86774A997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67107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0FBE6-030E-4FFD-8AC4-D4BBCEF68378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2F47E-289C-41FD-A004-86774A997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5871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0FBE6-030E-4FFD-8AC4-D4BBCEF68378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2F47E-289C-41FD-A004-86774A997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56051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0FBE6-030E-4FFD-8AC4-D4BBCEF68378}" type="datetimeFigureOut">
              <a:rPr lang="ru-RU" smtClean="0"/>
              <a:pPr/>
              <a:t>11.10.2023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2F47E-289C-41FD-A004-86774A997C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96291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553525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"Краски детства"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/>
              <a:t/>
            </a:r>
            <a:br>
              <a:rPr lang="ru-RU" sz="3200" b="1" dirty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с социально-реабилитационной направленности с элементами арт-терапии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58715" y="339273"/>
            <a:ext cx="7074569" cy="121978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Социально-реабилитационный центр для несовершеннолетних "Огонек"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033504" y="5327682"/>
            <a:ext cx="8957225" cy="1655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pPr algn="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Татарникова Надежда Александровна</a:t>
            </a:r>
          </a:p>
          <a:p>
            <a:pPr algn="r"/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1743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53035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83188" y="284163"/>
            <a:ext cx="6172200" cy="60436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987552"/>
            <a:ext cx="3932237" cy="5477256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"Краски детства" представляет собой комплексную программу социально-реабилитационной помощи детям в возрасте от 5 до 8 лет с использованием элементов арт-терапии. Цель проекта - помочь детям, которые испытывают трудности в социальной адаптации и психологическом развитии, улучшить их психологическое состояние и повысить уровень самооценки. В рамках проекта предусмотрено проведение групповых (5 – 6 человек) и индивидуальных занятий, а также календарно-тематическое планирование.</a:t>
            </a:r>
          </a:p>
          <a:p>
            <a:pPr>
              <a:lnSpc>
                <a:spcPct val="100000"/>
              </a:lnSpc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5669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Социально-реабилитационная направленность проекта направлена на использование арт-терапии для помощи детям в социальной адаптации и лечении различных психологических проблем.</a:t>
            </a:r>
            <a:endParaRPr lang="ru-RU" sz="1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5625"/>
            <a:ext cx="5205984" cy="435133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3912" y="1825625"/>
            <a:ext cx="5199888" cy="4351338"/>
          </a:xfrm>
        </p:spPr>
      </p:pic>
    </p:spTree>
    <p:extLst>
      <p:ext uri="{BB962C8B-B14F-4D97-AF65-F5344CB8AC3E}">
        <p14:creationId xmlns="" xmlns:p14="http://schemas.microsoft.com/office/powerpoint/2010/main" val="2963018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проекта "Краски детства" были выбраны элементы арт-терапии, которые наиболее подходят для работы с детьми в возрасте 5-8 лет. Это включает в себя рисование, лепку, т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еатральные игры, игры на снятие психоэмоционально напряжения и другое.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5625"/>
            <a:ext cx="4876800" cy="435133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888" y="1825625"/>
            <a:ext cx="4892040" cy="4351338"/>
          </a:xfrm>
        </p:spPr>
      </p:pic>
    </p:spTree>
    <p:extLst>
      <p:ext uri="{BB962C8B-B14F-4D97-AF65-F5344CB8AC3E}">
        <p14:creationId xmlns="" xmlns:p14="http://schemas.microsoft.com/office/powerpoint/2010/main" val="1887705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занятиях использовались различные нетрадиционные техники создания изображений. Дети рисовали сыпучими продуктами, наносили изображения пальцами, размазывали пластилин по картону, рисовали мыльными пузырями. На занятиях в качестве фона использовалась музыка. Техники и приемы подбирались по принципу простоты и эффективности.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5625"/>
            <a:ext cx="5050536" cy="435133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064" y="1825625"/>
            <a:ext cx="5126736" cy="4351338"/>
          </a:xfrm>
        </p:spPr>
      </p:pic>
    </p:spTree>
    <p:extLst>
      <p:ext uri="{BB962C8B-B14F-4D97-AF65-F5344CB8AC3E}">
        <p14:creationId xmlns="" xmlns:p14="http://schemas.microsoft.com/office/powerpoint/2010/main" val="4090987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Новые изобразительные способы мотивировали деятельность, направляли и удерживали внимание. Важное значение имеет получение ребенком необычного опыта. Раз опыт необычен, то при его приобретении снижается контроль сознания, ослабевают механизмы защиты. В таком изображении присутствует больше свободы самовыражения.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5625"/>
            <a:ext cx="4968240" cy="435133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744" y="1825625"/>
            <a:ext cx="5401056" cy="4351338"/>
          </a:xfrm>
        </p:spPr>
      </p:pic>
    </p:spTree>
    <p:extLst>
      <p:ext uri="{BB962C8B-B14F-4D97-AF65-F5344CB8AC3E}">
        <p14:creationId xmlns="" xmlns:p14="http://schemas.microsoft.com/office/powerpoint/2010/main" val="2902467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Смысл проведенных занятий арт-терапии в том, что дети получили возможность выразить себя, могли делать то, что в обычной жизни им запрещено. В результате высвобождалась психологическая энергия, которая обычно тратиться на неэффективное напряжение. И дети становились спокойнее,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расслабленнее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5625"/>
            <a:ext cx="5160264" cy="435133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4768" y="1825625"/>
            <a:ext cx="5209032" cy="4351338"/>
          </a:xfrm>
        </p:spPr>
      </p:pic>
    </p:spTree>
    <p:extLst>
      <p:ext uri="{BB962C8B-B14F-4D97-AF65-F5344CB8AC3E}">
        <p14:creationId xmlns="" xmlns:p14="http://schemas.microsoft.com/office/powerpoint/2010/main" val="460642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арт – терапевтических занятий позволило помочь ребенку справиться со своими проблемами, восстановить его эмоциональное равновесие и устранить имеющиеся у него нарушения поведения, помочь интеллектуальному развитию.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58194"/>
            <a:ext cx="5196840" cy="38862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216" y="2058193"/>
            <a:ext cx="5053584" cy="3886201"/>
          </a:xfrm>
        </p:spPr>
      </p:pic>
    </p:spTree>
    <p:extLst>
      <p:ext uri="{BB962C8B-B14F-4D97-AF65-F5344CB8AC3E}">
        <p14:creationId xmlns="" xmlns:p14="http://schemas.microsoft.com/office/powerpoint/2010/main" val="18481784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 – терапия позволяет познавать себя и окружающий мир. В художественном творчестве человек воплощает свои эмоции, чувства, надежды, страхи, сомнения и конфликты. Происходит это на бессознательном уровне, и человек узнает о себе много нового. Через художественные образы наше бессознательное взаимодействует с сознанием. Происходит развитие творческих способностей. Во время занятий арт – терапией ребенок может открыть в себе неизвестные ранее таланты.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92808"/>
            <a:ext cx="4812792" cy="4284154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304" y="1892808"/>
            <a:ext cx="5492496" cy="4284154"/>
          </a:xfrm>
        </p:spPr>
      </p:pic>
    </p:spTree>
    <p:extLst>
      <p:ext uri="{BB962C8B-B14F-4D97-AF65-F5344CB8AC3E}">
        <p14:creationId xmlns="" xmlns:p14="http://schemas.microsoft.com/office/powerpoint/2010/main" val="33228324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385</Words>
  <Application>Microsoft Office PowerPoint</Application>
  <PresentationFormat>Произвольный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"Краски детства"  </vt:lpstr>
      <vt:lpstr>Введение</vt:lpstr>
      <vt:lpstr>Социально-реабилитационная направленность проекта направлена на использование арт-терапии для помощи детям в социальной адаптации и лечении различных психологических проблем.</vt:lpstr>
      <vt:lpstr>Для проекта "Краски детства" были выбраны элементы арт-терапии, которые наиболее подходят для работы с детьми в возрасте 5-8 лет. Это включает в себя рисование, лепку, театральные игры, игры на снятие психоэмоционально напряжения и другое.</vt:lpstr>
      <vt:lpstr>На занятиях использовались различные нетрадиционные техники создания изображений. Дети рисовали сыпучими продуктами, наносили изображения пальцами, размазывали пластилин по картону, рисовали мыльными пузырями. На занятиях в качестве фона использовалась музыка. Техники и приемы подбирались по принципу простоты и эффективности.</vt:lpstr>
      <vt:lpstr>Новые изобразительные способы мотивировали деятельность, направляли и удерживали внимание. Важное значение имеет получение ребенком необычного опыта. Раз опыт необычен, то при его приобретении снижается контроль сознания, ослабевают механизмы защиты. В таком изображении присутствует больше свободы самовыражения.</vt:lpstr>
      <vt:lpstr>Смысл проведенных занятий арт-терапии в том, что дети получили возможность выразить себя, могли делать то, что в обычной жизни им запрещено. В результате высвобождалась психологическая энергия, которая обычно тратиться на неэффективное напряжение. И дети становились спокойнее, расслабленнее.</vt:lpstr>
      <vt:lpstr>Использование арт – терапевтических занятий позволило помочь ребенку справиться со своими проблемами, восстановить его эмоциональное равновесие и устранить имеющиеся у него нарушения поведения, помочь интеллектуальному развитию.</vt:lpstr>
      <vt:lpstr>Арт – терапия позволяет познавать себя и окружающий мир. В художественном творчестве человек воплощает свои эмоции, чувства, надежды, страхи, сомнения и конфликты. Происходит это на бессознательном уровне, и человек узнает о себе много нового. Через художественные образы наше бессознательное взаимодействует с сознанием. Происходит развитие творческих способностей. Во время занятий арт – терапией ребенок может открыть в себе неизвестные ранее таланты.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"Краски детства"</dc:title>
  <dc:creator>User</dc:creator>
  <cp:lastModifiedBy>msz</cp:lastModifiedBy>
  <cp:revision>23</cp:revision>
  <dcterms:created xsi:type="dcterms:W3CDTF">2023-10-09T01:48:59Z</dcterms:created>
  <dcterms:modified xsi:type="dcterms:W3CDTF">2023-10-11T03:05:55Z</dcterms:modified>
</cp:coreProperties>
</file>