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ilsiya\Desktop\Эш программасы (яңа)\кояш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76672"/>
            <a:ext cx="3960440" cy="39604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7784" y="4869160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tt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әерле көн!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620688"/>
            <a:ext cx="8280920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ЕК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764704"/>
            <a:ext cx="712879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ЛЕК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43608" y="548680"/>
            <a:ext cx="7128792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Ә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92696"/>
            <a:ext cx="3240360" cy="4320480"/>
          </a:xfrm>
        </p:spPr>
        <p:txBody>
          <a:bodyPr>
            <a:normAutofit/>
          </a:bodyPr>
          <a:lstStyle/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 –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биш –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алты – 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ике –  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3240360" cy="4320480"/>
          </a:xfrm>
        </p:spPr>
        <p:txBody>
          <a:bodyPr>
            <a:normAutofit/>
          </a:bodyPr>
          <a:lstStyle/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унынчы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бишенче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алтынчы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икенчы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836712"/>
            <a:ext cx="3240360" cy="4320480"/>
          </a:xfrm>
        </p:spPr>
        <p:txBody>
          <a:bodyPr>
            <a:normAutofit/>
          </a:bodyPr>
          <a:lstStyle/>
          <a:p>
            <a:pPr algn="l"/>
            <a:r>
              <a:rPr lang="tt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AutoShape 2" descr="http://gaishool7.ucoz.ru/_nw/3/356847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://gaishool7.ucoz.ru/_nw/3/356847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C:\Users\ilsiya\Desktop\3568477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09976"/>
            <a:ext cx="6556902" cy="5655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8" name="Picture 2" descr="C:\Users\ilsiya\Desktop\Эш программасы (яңа)\0_3d5b5_7f4a5b0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2169294" cy="2230500"/>
          </a:xfrm>
          <a:prstGeom prst="rect">
            <a:avLst/>
          </a:prstGeom>
          <a:noFill/>
        </p:spPr>
      </p:pic>
      <p:sp>
        <p:nvSpPr>
          <p:cNvPr id="14340" name="AutoShape 4" descr="https://static7.depositphotos.com/1266001/755/i/950/depositphotos_7554989-stock-photo-deep-blue-chrysanthemum-flower-isolat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1" name="Picture 5" descr="C:\Users\ilsiya\Desktop\7e29dff9296b4468b8bd359feb0915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60648"/>
            <a:ext cx="2676128" cy="2676128"/>
          </a:xfrm>
          <a:prstGeom prst="rect">
            <a:avLst/>
          </a:prstGeom>
          <a:noFill/>
        </p:spPr>
      </p:pic>
      <p:pic>
        <p:nvPicPr>
          <p:cNvPr id="11" name="Picture 2" descr="C:\Users\ilsiya\Desktop\Эш программасы (яңа)\0_3d5b5_7f4a5b0b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861048"/>
            <a:ext cx="927720" cy="953895"/>
          </a:xfrm>
          <a:prstGeom prst="rect">
            <a:avLst/>
          </a:prstGeom>
          <a:noFill/>
        </p:spPr>
      </p:pic>
      <p:pic>
        <p:nvPicPr>
          <p:cNvPr id="12" name="Picture 2" descr="C:\Users\ilsiya\Desktop\Эш программасы (яңа)\0_3d5b5_7f4a5b0b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636912"/>
            <a:ext cx="927720" cy="953895"/>
          </a:xfrm>
          <a:prstGeom prst="rect">
            <a:avLst/>
          </a:prstGeom>
          <a:noFill/>
        </p:spPr>
      </p:pic>
      <p:pic>
        <p:nvPicPr>
          <p:cNvPr id="13" name="Picture 2" descr="C:\Users\ilsiya\Desktop\Эш программасы (яңа)\0_3d5b5_7f4a5b0b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4437112"/>
            <a:ext cx="927720" cy="953895"/>
          </a:xfrm>
          <a:prstGeom prst="rect">
            <a:avLst/>
          </a:prstGeom>
          <a:noFill/>
        </p:spPr>
      </p:pic>
      <p:pic>
        <p:nvPicPr>
          <p:cNvPr id="14" name="Picture 5" descr="C:\Users\ilsiya\Desktop\7e29dff9296b4468b8bd359feb0915e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972344"/>
            <a:ext cx="1224136" cy="1224136"/>
          </a:xfrm>
          <a:prstGeom prst="rect">
            <a:avLst/>
          </a:prstGeom>
          <a:noFill/>
        </p:spPr>
      </p:pic>
      <p:pic>
        <p:nvPicPr>
          <p:cNvPr id="15" name="Picture 5" descr="C:\Users\ilsiya\Desktop\7e29dff9296b4468b8bd359feb0915e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3789040"/>
            <a:ext cx="1019944" cy="1019944"/>
          </a:xfrm>
          <a:prstGeom prst="rect">
            <a:avLst/>
          </a:prstGeom>
          <a:noFill/>
        </p:spPr>
      </p:pic>
      <p:pic>
        <p:nvPicPr>
          <p:cNvPr id="16" name="Picture 5" descr="C:\Users\ilsiya\Desktop\7e29dff9296b4468b8bd359feb0915e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4221088"/>
            <a:ext cx="927720" cy="927720"/>
          </a:xfrm>
          <a:prstGeom prst="rect">
            <a:avLst/>
          </a:prstGeom>
          <a:noFill/>
        </p:spPr>
      </p:pic>
      <p:pic>
        <p:nvPicPr>
          <p:cNvPr id="17" name="Picture 5" descr="C:\Users\ilsiya\Desktop\7e29dff9296b4468b8bd359feb0915e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068960"/>
            <a:ext cx="1019944" cy="1019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2132856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Ничәнче? -Который?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87624" y="404664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беренче сыйныф </a:t>
            </a:r>
          </a:p>
          <a:p>
            <a:pPr algn="ctr"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өченче чәчәк </a:t>
            </a:r>
          </a:p>
          <a:p>
            <a:pPr algn="ctr"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алтынчы дәрес</a:t>
            </a:r>
          </a:p>
          <a:p>
            <a:pPr algn="ctr"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бишенче дәфтәр  </a:t>
            </a:r>
          </a:p>
          <a:p>
            <a:pPr algn="ctr"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унынчы өстәл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51720" y="404664"/>
            <a:ext cx="53285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пятый дом</a:t>
            </a:r>
          </a:p>
          <a:p>
            <a:pPr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седьмая книга</a:t>
            </a:r>
          </a:p>
          <a:p>
            <a:pPr>
              <a:lnSpc>
                <a:spcPct val="150000"/>
              </a:lnSpc>
            </a:pPr>
            <a:r>
              <a:rPr lang="tt-RU" sz="4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пятой</a:t>
            </a:r>
            <a:r>
              <a:rPr lang="tt-RU" sz="4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</a:t>
            </a:r>
          </a:p>
          <a:p>
            <a:pPr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десятая школа</a:t>
            </a:r>
          </a:p>
          <a:p>
            <a:pPr>
              <a:lnSpc>
                <a:spcPct val="150000"/>
              </a:lnSpc>
            </a:pPr>
            <a:r>
              <a:rPr lang="tt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цветок  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07704" y="476672"/>
            <a:ext cx="5472608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620688"/>
            <a:ext cx="6552728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3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620688"/>
            <a:ext cx="6552728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 10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5.depositphotos.com/1007168/472/i/950/depositphotos_4725477-stock-photo-happy-sun-face-with-pet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kidsvisitor.com/media/event_images/f5/96/f596a7fc881da2ffc53e98c9947029bdd665f63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620688"/>
            <a:ext cx="6552728" cy="4155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tt-RU" sz="2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ӘЙ 1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51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ун –   биш –  алты –   ике –  </vt:lpstr>
      <vt:lpstr>унынчы бишенче алтынчы икенчы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Al'bina</dc:creator>
  <cp:lastModifiedBy>ilsiya</cp:lastModifiedBy>
  <cp:revision>2</cp:revision>
  <dcterms:created xsi:type="dcterms:W3CDTF">2018-10-01T07:41:55Z</dcterms:created>
  <dcterms:modified xsi:type="dcterms:W3CDTF">2018-10-01T17:14:44Z</dcterms:modified>
</cp:coreProperties>
</file>