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80" r:id="rId3"/>
    <p:sldId id="279" r:id="rId4"/>
    <p:sldId id="259" r:id="rId5"/>
    <p:sldId id="260" r:id="rId6"/>
    <p:sldId id="261" r:id="rId7"/>
    <p:sldId id="266" r:id="rId8"/>
    <p:sldId id="263" r:id="rId9"/>
    <p:sldId id="267" r:id="rId10"/>
    <p:sldId id="268" r:id="rId11"/>
    <p:sldId id="269" r:id="rId12"/>
    <p:sldId id="270" r:id="rId13"/>
    <p:sldId id="271" r:id="rId14"/>
    <p:sldId id="272" r:id="rId15"/>
    <p:sldId id="277" r:id="rId16"/>
    <p:sldId id="274" r:id="rId17"/>
    <p:sldId id="276" r:id="rId18"/>
    <p:sldId id="281" r:id="rId19"/>
    <p:sldId id="28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60"/>
  </p:normalViewPr>
  <p:slideViewPr>
    <p:cSldViewPr>
      <p:cViewPr varScale="1">
        <p:scale>
          <a:sx n="68" d="100"/>
          <a:sy n="68" d="100"/>
        </p:scale>
        <p:origin x="145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6F9B-1480-4996-86C1-0CBAD648264A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468143E1-4A23-4840-AC0E-A00AF8C6FA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297"/>
            <a:ext cx="9143999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AA1798-313A-4380-8068-4C8794F48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6480720"/>
          </a:xfrm>
        </p:spPr>
        <p:txBody>
          <a:bodyPr>
            <a:noAutofit/>
          </a:bodyPr>
          <a:lstStyle/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детский сад № 1 «Белоснежка»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ОХРАНЫ ПРИРОДЫ</a:t>
            </a:r>
            <a:b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Грубая О.В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Шмидт А.Р.</a:t>
            </a:r>
            <a:endParaRPr lang="ru-RU" sz="2400" b="1" dirty="0"/>
          </a:p>
        </p:txBody>
      </p:sp>
      <p:pic>
        <p:nvPicPr>
          <p:cNvPr id="7" name="naturebirdscrickets_bw_1500">
            <a:hlinkClick r:id="" action="ppaction://media"/>
            <a:extLst>
              <a:ext uri="{FF2B5EF4-FFF2-40B4-BE49-F238E27FC236}">
                <a16:creationId xmlns:a16="http://schemas.microsoft.com/office/drawing/2014/main" id="{F338C63A-4E11-495D-99C0-3946C0C6E23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7200" y="1569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9873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26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Home\Desktop\фон 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429816" cy="707233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357166"/>
            <a:ext cx="821537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ловите бабочек и стрекоз!</a:t>
            </a:r>
            <a:endParaRPr lang="ru-RU" sz="4400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071678"/>
            <a:ext cx="3500462" cy="1891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Бабочка цветная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Над тобой порхает…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Стрекоза резвится,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Пляшет, веселится…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4357694"/>
            <a:ext cx="3429024" cy="1891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Лету все так рады!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Их ловить не надо…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Пусть себе летают,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Землю украшают…</a:t>
            </a:r>
          </a:p>
        </p:txBody>
      </p:sp>
      <p:pic>
        <p:nvPicPr>
          <p:cNvPr id="13315" name="Picture 3" descr="C:\Users\Home\Desktop\фоны\правило 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943191"/>
            <a:ext cx="3296959" cy="46290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9000">
    <p:zoom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Home\Desktop\фоны\фон 2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7436" y="0"/>
            <a:ext cx="915143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шумите в лесу!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4572008"/>
            <a:ext cx="3929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 леса музыка своя…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Её послушайте друзья!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Вот птичьи трели раздались,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Вот белка скачет вверх и вниз,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 вот кузнечик затрещал,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 ветке дятел застучал…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4643446"/>
            <a:ext cx="41434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Как много звуков тут и там!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лесу не нужен шум и гам: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Нельзя шуметь, галдеть, кричать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громко музыку включать!</a:t>
            </a:r>
          </a:p>
        </p:txBody>
      </p:sp>
      <p:pic>
        <p:nvPicPr>
          <p:cNvPr id="14339" name="Picture 3" descr="C:\Users\Home\Desktop\фоны\правило 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357298"/>
            <a:ext cx="4500594" cy="300374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>
    <p:circl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Home\Desktop\фон 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7461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разжигай костер в лесу без взрослых!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1571612"/>
            <a:ext cx="35719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Без взрослых с огнём -развлекаться опасно!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Закончиться может забава –Ужасно!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лесу очень сухо бывает порой,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Костёр обернётся серьёзной бедой!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Представьте, что пламя легко разгорится,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Начнёт полыхать, разбегаться искриться –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Его потушить невозможно тогда…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Пожары лесные – большая беда!</a:t>
            </a:r>
          </a:p>
        </p:txBody>
      </p:sp>
      <p:pic>
        <p:nvPicPr>
          <p:cNvPr id="15363" name="Picture 3" descr="C:\Users\Home\Desktop\правило 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071678"/>
            <a:ext cx="4923727" cy="350046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2000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C:\Users\Home\Desktop\фоны\фон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082660"/>
          </a:xfrm>
        </p:spPr>
        <p:txBody>
          <a:bodyPr>
            <a:normAutofit fontScale="90000"/>
          </a:bodyPr>
          <a:lstStyle/>
          <a:p>
            <a:r>
              <a:rPr lang="ru-RU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оставляй мусор в лесу!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714884"/>
            <a:ext cx="3929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Вы в поход пришли, ребята…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Отдохнуть, конечно, надо: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Поиграть и порезвиться,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наесться, и напиться…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вокруг остались банки,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Целлофан, железки, склянки…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29224" y="5000636"/>
            <a:ext cx="37147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Оставлять их здесь нельзя!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 поленимся, друзья: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Мусор тут, в лесу, чужой,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Заберём его с собой!</a:t>
            </a:r>
          </a:p>
        </p:txBody>
      </p:sp>
      <p:pic>
        <p:nvPicPr>
          <p:cNvPr id="16387" name="Picture 3" descr="C:\Users\Home\Desktop\правило 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285860"/>
            <a:ext cx="5000660" cy="333749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9000">
        <p15:prstTrans prst="drape"/>
      </p:transition>
    </mc:Choice>
    <mc:Fallback xmlns="">
      <p:transition spd="slow" advClick="0" advTm="9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Home\Desktop\фоны\фо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542" y="0"/>
            <a:ext cx="915844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бейте стекло в лесу!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8435" name="Picture 3" descr="C:\Users\Home\Desktop\правило 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428736"/>
            <a:ext cx="4816689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5000636"/>
            <a:ext cx="38576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Нельзя  стекло в лесу кидать,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Нельзя бутылки разбивать;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Осколки острые опасны –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 них порежешься ужасно!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14876" y="5072074"/>
            <a:ext cx="41434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 если вдруг на них свалиться –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больнице можно очутиться!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обитателям лесным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Стекляшки тоже не нужны…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9000">
        <p15:prstTrans prst="drape"/>
      </p:transition>
    </mc:Choice>
    <mc:Fallback xmlns="">
      <p:transition spd="slow" advClick="0" advTm="9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Home\Desktop\фоны\фон 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вырезайте надписи на деревьях!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23554" name="Picture 2" descr="C:\Users\Home\Desktop\правило 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9" y="1622038"/>
            <a:ext cx="3071834" cy="502256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86248" y="2000240"/>
            <a:ext cx="4572000" cy="18836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Стоят деревья – великаны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Их не жалеют хулиганы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режут острыми ножами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Слова на дереве – «на память!»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4286256"/>
            <a:ext cx="4572000" cy="18836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так жестоко поступать!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Нельзя деревья обижать.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Пускай они в лесу растут-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Добро и красоту несут…</a:t>
            </a:r>
          </a:p>
        </p:txBody>
      </p:sp>
    </p:spTree>
  </p:cSld>
  <p:clrMapOvr>
    <a:masterClrMapping/>
  </p:clrMapOvr>
  <p:transition advClick="0" advTm="9000">
    <p:split orient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Home\Desktop\фон 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портите несъедобные грибы!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7411" name="Picture 3" descr="C:\Users\Home\Desktop\правило 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500306"/>
            <a:ext cx="4602375" cy="3071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5143504" y="2071678"/>
            <a:ext cx="38576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лесу грибов различных много…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Ты несъедобные не трогай!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корзинку их не собирай,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и ногами не сбивай…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Нужны они лесным зверятам: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Лисичкам, ёжикам, зайчатам…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143504" y="4857760"/>
            <a:ext cx="38576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Их только люди не едят: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поганках, мухоморах – яд!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для зверья лесного всё ж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Тот гриб полезен и хорош.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10000">
        <p15:prstTrans prst="curtains"/>
      </p:transition>
    </mc:Choice>
    <mc:Fallback xmlns="">
      <p:transition spd="slow" advTm="10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Home\Desktop\фоны\фон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62"/>
            <a:ext cx="9144000" cy="70009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вырывайте растения с корнем!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483" name="Picture 3" descr="C:\Users\Home\Desktop\правило 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571612"/>
            <a:ext cx="4786346" cy="3194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4714884"/>
            <a:ext cx="3714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Раз ты собрался по грибы –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 собою острый нож бери;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Им аккуратно гриб срезай –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земле грибницу оставляй.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4714884"/>
            <a:ext cx="3929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 если встретил землянику,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Куст брусники иль черники –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Нежно ягодки сорви,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 куст – оставь, побереги.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B4F29A3E-7413-4963-80B9-827B5DAB5B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" y="-119388"/>
            <a:ext cx="9144000" cy="6956218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879A74-5533-4F41-A6F9-C3C373CB9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50506"/>
          </a:xfrm>
        </p:spPr>
        <p:txBody>
          <a:bodyPr>
            <a:normAutofit/>
          </a:bodyPr>
          <a:lstStyle/>
          <a:p>
            <a:endParaRPr lang="ru-RU" sz="7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6F008D2-D21F-4FBA-9660-1A0900E8C4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8218"/>
            <a:ext cx="9144000" cy="6956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79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B4F29A3E-7413-4963-80B9-827B5DAB5B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" y="-119388"/>
            <a:ext cx="9144000" cy="6956218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879A74-5533-4F41-A6F9-C3C373CB9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50506"/>
          </a:xfrm>
        </p:spPr>
        <p:txBody>
          <a:bodyPr>
            <a:normAutofit/>
          </a:bodyPr>
          <a:lstStyle/>
          <a:p>
            <a: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будем беречь природу вместе!</a:t>
            </a:r>
          </a:p>
        </p:txBody>
      </p:sp>
    </p:spTree>
    <p:extLst>
      <p:ext uri="{BB962C8B-B14F-4D97-AF65-F5344CB8AC3E}">
        <p14:creationId xmlns:p14="http://schemas.microsoft.com/office/powerpoint/2010/main" val="294945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F4BE7C-4D02-497B-8A2B-CAF6F2D9CC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63B41E-BD3D-483F-8618-9D6F0DCB7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 основ экологического сознания и экологической культуры при изучении  правил охраны природы.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" name="naturebirdscrickets_bw_1500">
            <a:hlinkClick r:id="" action="ppaction://media"/>
            <a:extLst>
              <a:ext uri="{FF2B5EF4-FFF2-40B4-BE49-F238E27FC236}">
                <a16:creationId xmlns:a16="http://schemas.microsoft.com/office/drawing/2014/main" id="{B7ACF5E6-BC4E-43B4-B6B9-4F1B22768F3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72794" y="25705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8638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26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F4BE7C-4D02-497B-8A2B-CAF6F2D9CC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63B41E-BD3D-483F-8618-9D6F0DCB7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504" y="274638"/>
            <a:ext cx="8166295" cy="639472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br>
              <a:rPr lang="ru-RU" dirty="0"/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Обогащать детей знаниями о природе, её многообразии, целостности  живого организма, его потребностях, отличительных особенностях, чертах приспособления к окружающей среде, образе жизни.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Формировать понятия о взаимосвязях и взаимозависимости всех компонентов природы;  животных друг с другом, растений и животных, живой и неживой природы, человека и природы.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Прививать практические навыки и умения  по уходу за растениями и животными своего ближайшего окружения.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Развивать художественные способности, эстетические чувства; умение замечать прекрасное, любоваться и восторгаться объектами природы, оберегать и по возможности преумножать красоту и богатства родной природы.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naturebirdscrickets_bw_1500">
            <a:hlinkClick r:id="" action="ppaction://media"/>
            <a:extLst>
              <a:ext uri="{FF2B5EF4-FFF2-40B4-BE49-F238E27FC236}">
                <a16:creationId xmlns:a16="http://schemas.microsoft.com/office/drawing/2014/main" id="{B532B90C-3E27-4D91-A1DE-4A92057B316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23728" y="3318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3944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26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разоряйте птичьи гнезда!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Picture 2" descr="C:\Users\Home\Desktop\фоны\Рисунок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1714488"/>
            <a:ext cx="3500462" cy="48879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500562" y="1785926"/>
            <a:ext cx="4286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Дети запомнить должны </a:t>
            </a:r>
          </a:p>
          <a:p>
            <a:pPr algn="ctr"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понять:</a:t>
            </a:r>
          </a:p>
          <a:p>
            <a:pPr algn="ctr"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Гнезда у птичек</a:t>
            </a:r>
          </a:p>
          <a:p>
            <a:pPr algn="ctr"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Нельзя разорять!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00562" y="3786190"/>
            <a:ext cx="4000496" cy="2806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Если в траве вы увидели яйцо</a:t>
            </a:r>
          </a:p>
          <a:p>
            <a:pPr algn="ctr"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Или услышали крики птенцов,</a:t>
            </a:r>
          </a:p>
          <a:p>
            <a:pPr algn="ctr"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 приближайтесь,</a:t>
            </a:r>
          </a:p>
          <a:p>
            <a:pPr algn="ctr"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 лезьте туда</a:t>
            </a:r>
          </a:p>
          <a:p>
            <a:pPr algn="ctr"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не тревожьте</a:t>
            </a:r>
          </a:p>
          <a:p>
            <a:pPr algn="ctr"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Ни птиц, ни гнезда.</a:t>
            </a:r>
          </a:p>
        </p:txBody>
      </p:sp>
      <p:pic>
        <p:nvPicPr>
          <p:cNvPr id="3" name="naturebirdscrickets_bw_1500">
            <a:hlinkClick r:id="" action="ppaction://media"/>
            <a:extLst>
              <a:ext uri="{FF2B5EF4-FFF2-40B4-BE49-F238E27FC236}">
                <a16:creationId xmlns:a16="http://schemas.microsoft.com/office/drawing/2014/main" id="{626045A2-F5B0-4099-BD1C-C60A9791A72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24128" y="851725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>
        <p14:prism isContent="1"/>
      </p:transition>
    </mc:Choice>
    <mc:Fallback xmlns="">
      <p:transition spd="slow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26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Home\Desktop\фоны\фончик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635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429684" cy="1011222"/>
          </a:xfrm>
        </p:spPr>
        <p:txBody>
          <a:bodyPr>
            <a:normAutofit fontScale="90000"/>
          </a:bodyPr>
          <a:lstStyle/>
          <a:p>
            <a:r>
              <a:rPr lang="ru-RU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разоряйте муравейники!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7172" name="Picture 4" descr="C:\Users\Home\Desktop\правило 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1285860"/>
            <a:ext cx="5357850" cy="35758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642910" y="4929198"/>
            <a:ext cx="37147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Муравьи – лесные санитары;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Так прозвали люди их недаром!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Чтобы лес красив был и здоров,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Без личинок вредных и жуков,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Муравьи на страже день и ночь: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Гонят разных короедов прочь!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5072074"/>
            <a:ext cx="40719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Только ты им, друг мой, не мешай!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Муравейники не разоряй!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Эти санитары так нужны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лесов твоей родной страны!</a:t>
            </a:r>
          </a:p>
        </p:txBody>
      </p:sp>
      <p:pic>
        <p:nvPicPr>
          <p:cNvPr id="3" name="naturebirdscrickets_bw_1500">
            <a:hlinkClick r:id="" action="ppaction://media"/>
            <a:extLst>
              <a:ext uri="{FF2B5EF4-FFF2-40B4-BE49-F238E27FC236}">
                <a16:creationId xmlns:a16="http://schemas.microsoft.com/office/drawing/2014/main" id="{83988546-3126-46ED-B1B7-4F42AB66201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24852" y="98106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Content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26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ome\Desktop\фон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28984"/>
            <a:ext cx="9144000" cy="68869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забирай из леса </a:t>
            </a:r>
            <a:br>
              <a:rPr lang="ru-RU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</a:br>
            <a:r>
              <a:rPr lang="ru-RU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домой животных !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Picture 11" descr="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1500174"/>
            <a:ext cx="4786346" cy="319089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4786322"/>
            <a:ext cx="28575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Для ёжиков и белок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Лес – это дом родной.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Они живут там смело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летом и зимой: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4786322"/>
            <a:ext cx="28575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Находят пропитанье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Своих детей растят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уходить из леса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Нисколько не хотят…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15074" y="4786322"/>
            <a:ext cx="29289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Поэтому не стоит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Их в город забирать…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Поверь: они в неволе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 будут есть и спать…</a:t>
            </a:r>
          </a:p>
        </p:txBody>
      </p:sp>
      <p:pic>
        <p:nvPicPr>
          <p:cNvPr id="3" name="naturebirdscrickets_bw_1500">
            <a:hlinkClick r:id="" action="ppaction://media"/>
            <a:extLst>
              <a:ext uri="{FF2B5EF4-FFF2-40B4-BE49-F238E27FC236}">
                <a16:creationId xmlns:a16="http://schemas.microsoft.com/office/drawing/2014/main" id="{9E6C250F-8095-4016-B67F-1922C9CF062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707672" y="129118"/>
            <a:ext cx="609600" cy="609600"/>
          </a:xfrm>
          <a:prstGeom prst="rect">
            <a:avLst/>
          </a:prstGeom>
        </p:spPr>
      </p:pic>
      <p:pic>
        <p:nvPicPr>
          <p:cNvPr id="4" name="naturebirdscrickets_bw_1500">
            <a:hlinkClick r:id="" action="ppaction://media"/>
            <a:extLst>
              <a:ext uri="{FF2B5EF4-FFF2-40B4-BE49-F238E27FC236}">
                <a16:creationId xmlns:a16="http://schemas.microsoft.com/office/drawing/2014/main" id="{A0E418B6-F6FC-4572-8D9E-EF20C5AF290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299612" y="877357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Click="0"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26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232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Home\Desktop\фон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40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0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обижай лесных насекомых!</a:t>
            </a:r>
            <a:br>
              <a:rPr lang="ru-RU" sz="40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9218" name="Picture 2" descr="C:\Users\Home\Desktop\Рисунок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64570" y="1643050"/>
            <a:ext cx="5300513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14282" y="2357430"/>
            <a:ext cx="3929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В лесу летают мотыльки,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Ползут козявки и жуки…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Природа мать им жизнь дала.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 них у всех свои дела.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929190" y="4919008"/>
            <a:ext cx="40719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Ты их увидишь на пути –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 обижай, а отойди !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Без насекомых лес, друг мой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одинокий, и пустой…</a:t>
            </a:r>
          </a:p>
        </p:txBody>
      </p:sp>
      <p:pic>
        <p:nvPicPr>
          <p:cNvPr id="3" name="naturebirdscrickets_bw_1500">
            <a:hlinkClick r:id="" action="ppaction://media"/>
            <a:extLst>
              <a:ext uri="{FF2B5EF4-FFF2-40B4-BE49-F238E27FC236}">
                <a16:creationId xmlns:a16="http://schemas.microsoft.com/office/drawing/2014/main" id="{7607A017-1D9E-485D-86A3-C5735F54BA2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4" name="naturebirdscrickets_bw_1500">
            <a:hlinkClick r:id="" action="ppaction://media"/>
            <a:extLst>
              <a:ext uri="{FF2B5EF4-FFF2-40B4-BE49-F238E27FC236}">
                <a16:creationId xmlns:a16="http://schemas.microsoft.com/office/drawing/2014/main" id="{8BC015F9-4F63-4890-BC76-B8537FF8DE3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314826" y="874273"/>
            <a:ext cx="609600" cy="609600"/>
          </a:xfrm>
          <a:prstGeom prst="rect">
            <a:avLst/>
          </a:prstGeom>
        </p:spPr>
      </p:pic>
      <p:pic>
        <p:nvPicPr>
          <p:cNvPr id="5" name="naturebirdscrickets_bw_1500">
            <a:hlinkClick r:id="" action="ppaction://media"/>
            <a:extLst>
              <a:ext uri="{FF2B5EF4-FFF2-40B4-BE49-F238E27FC236}">
                <a16:creationId xmlns:a16="http://schemas.microsoft.com/office/drawing/2014/main" id="{71DAD2AE-6AA4-4072-AFF1-5315A695C11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14282" y="148615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9000">
        <p14:reveal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232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232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4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Home\Desktop\фоны\фо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рвите полевые цветы!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714488"/>
            <a:ext cx="4572016" cy="4403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Цветы украшают луга и леса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это не только природы краса-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них пчёлы находят целительный дар,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бабочки пьют из них сладкий нектар.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Не надо, друзья, их бессмысленно рвать,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Не надо букеты из них составлять…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Завянут букеты…Погибнут цветы…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больше не будет такой красоты!</a:t>
            </a:r>
          </a:p>
        </p:txBody>
      </p:sp>
      <p:pic>
        <p:nvPicPr>
          <p:cNvPr id="10243" name="Picture 3" descr="C:\Users\Home\Desktop\фоны\Правило 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9441" y="1358221"/>
            <a:ext cx="3204525" cy="47854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prism isContent="1"/>
      </p:transition>
    </mc:Choice>
    <mc:Fallback xmlns="">
      <p:transition spd="slow" advClick="0" advTm="1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Home\Desktop\фоны\фончи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5577"/>
            <a:ext cx="9144000" cy="68635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429684" cy="1011222"/>
          </a:xfrm>
        </p:spPr>
        <p:txBody>
          <a:bodyPr>
            <a:normAutofit/>
          </a:bodyPr>
          <a:lstStyle/>
          <a:p>
            <a:r>
              <a:rPr lang="ru-RU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рвите редкие цветы!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072074"/>
            <a:ext cx="37147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Есть цветочки редкие,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Белые и нежные: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Вам кивнут приветливо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Ландыши, подснежники…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5072074"/>
            <a:ext cx="40719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Только рвать не надо их –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 ними лес добрей, светлей.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Ведь теперь цветов таких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Очень мало на земле…</a:t>
            </a:r>
          </a:p>
        </p:txBody>
      </p:sp>
      <p:pic>
        <p:nvPicPr>
          <p:cNvPr id="12290" name="Picture 2" descr="C:\Users\Home\Desktop\правило 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500174"/>
            <a:ext cx="5214974" cy="348053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9000">
        <p14:reveal/>
      </p:transition>
    </mc:Choice>
    <mc:Fallback xmlns="">
      <p:transition spd="slow" advClick="0" advTm="9000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779</Words>
  <Application>Microsoft Office PowerPoint</Application>
  <PresentationFormat>Экран (4:3)</PresentationFormat>
  <Paragraphs>147</Paragraphs>
  <Slides>19</Slides>
  <Notes>0</Notes>
  <HiddenSlides>0</HiddenSlides>
  <MMClips>10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Arial Black</vt:lpstr>
      <vt:lpstr>Calibri</vt:lpstr>
      <vt:lpstr>Times New Roman</vt:lpstr>
      <vt:lpstr>Тема Office</vt:lpstr>
      <vt:lpstr>Муниципальное автономное дошкольное образовательное учреждение детский сад № 1 «Белоснежка»     ПРАВИЛА ОХРАНЫ ПРИРОДЫ     Воспитатели Грубая О.В Шмидт А.Р.</vt:lpstr>
      <vt:lpstr>Цель: формирование  основ экологического сознания и экологической культуры при изучении  правил охраны природы.  </vt:lpstr>
      <vt:lpstr>Задачи 1. Обогащать детей знаниями о природе, её многообразии, целостности  живого организма, его потребностях, отличительных особенностях, чертах приспособления к окружающей среде, образе жизни. 2. Формировать понятия о взаимосвязях и взаимозависимости всех компонентов природы;  животных друг с другом, растений и животных, живой и неживой природы, человека и природы. 3. Прививать практические навыки и умения  по уходу за растениями и животными своего ближайшего окружения. 4. Развивать художественные способности, эстетические чувства; умение замечать прекрасное, любоваться и восторгаться объектами природы, оберегать и по возможности преумножать красоту и богатства родной природы.   </vt:lpstr>
      <vt:lpstr>Не разоряйте птичьи гнезда!</vt:lpstr>
      <vt:lpstr>Не разоряйте муравейники!</vt:lpstr>
      <vt:lpstr>Не забирай из леса  домой животных !</vt:lpstr>
      <vt:lpstr> Не обижай лесных насекомых! </vt:lpstr>
      <vt:lpstr>Не рвите полевые цветы!</vt:lpstr>
      <vt:lpstr>Не рвите редкие цветы!</vt:lpstr>
      <vt:lpstr>Презентация PowerPoint</vt:lpstr>
      <vt:lpstr>Не шумите в лесу!</vt:lpstr>
      <vt:lpstr>Не разжигай костер в лесу без взрослых!</vt:lpstr>
      <vt:lpstr>Не оставляй мусор в лесу!</vt:lpstr>
      <vt:lpstr>Не бейте стекло в лесу!</vt:lpstr>
      <vt:lpstr>Не вырезайте надписи на деревьях!</vt:lpstr>
      <vt:lpstr>Не портите несъедобные грибы!</vt:lpstr>
      <vt:lpstr>Не вырывайте растения с корнем!</vt:lpstr>
      <vt:lpstr>Презентация PowerPoint</vt:lpstr>
      <vt:lpstr>Давайте будем беречь природу вместе!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Оксана Грубая</cp:lastModifiedBy>
  <cp:revision>37</cp:revision>
  <dcterms:created xsi:type="dcterms:W3CDTF">2012-01-26T16:46:41Z</dcterms:created>
  <dcterms:modified xsi:type="dcterms:W3CDTF">2023-01-26T03:19:49Z</dcterms:modified>
</cp:coreProperties>
</file>