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0%D0%BE%D1%81%D1%81%D0%B8%D0%B9%D1%81%D0%BA%D0%B0%D1%8F_%D0%A1%D0%BE%D1%86%D0%B8%D0%B0%D0%BB%D0%B8%D1%81%D1%82%D0%B8%D1%87%D0%B5%D1%81%D0%BA%D0%B0%D1%8F_%D0%A4%D0%B5%D0%B4%D0%B5%D1%80%D0%B0%D1%82%D0%B8%D0%B2%D0%BD%D0%B0%D1%8F_%D0%A1%D0%BE%D0%B2%D0%B5%D1%82%D1%81%D0%BA%D0%B0%D1%8F_%D0%A0%D0%B5%D1%81%D0%BF%D1%83%D0%B1%D0%BB%D0%B8%D0%BA%D0%B0_(1917%E2%80%941922)" TargetMode="External"/><Relationship Id="rId3" Type="http://schemas.openxmlformats.org/officeDocument/2006/relationships/hyperlink" Target="https://ru.wikipedia.org/wiki/23_%D1%84%D0%B5%D0%B2%D1%80%D0%B0%D0%BB%D1%8F" TargetMode="External"/><Relationship Id="rId7" Type="http://schemas.openxmlformats.org/officeDocument/2006/relationships/hyperlink" Target="https://ru.wikipedia.org/wiki/%D0%A2%D0%B0%D0%B4%D0%B6%D0%B8%D0%BA%D0%B8%D1%81%D1%82%D0%B0%D0%BD" TargetMode="External"/><Relationship Id="rId2" Type="http://schemas.openxmlformats.org/officeDocument/2006/relationships/hyperlink" Target="https://ru.wikipedia.org/wiki/%D0%9F%D1%80%D0%B0%D0%B7%D0%B4%D0%BD%D0%B8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0%D0%BE%D1%81%D1%81%D0%B8%D1%8F" TargetMode="External"/><Relationship Id="rId11" Type="http://schemas.openxmlformats.org/officeDocument/2006/relationships/hyperlink" Target="https://ru.wikipedia.org/wiki/IX_%D0%92%D1%81%D0%B5%D1%80%D0%BE%D1%81%D1%81%D0%B8%D0%B9%D1%81%D0%BA%D0%B8%D0%B9_%D1%81%D1%8A%D0%B5%D0%B7%D0%B4_%D0%A1%D0%BE%D0%B2%D0%B5%D1%82%D0%BE%D0%B2" TargetMode="External"/><Relationship Id="rId5" Type="http://schemas.openxmlformats.org/officeDocument/2006/relationships/hyperlink" Target="https://ru.wikipedia.org/wiki/%D0%9A%D0%B8%D1%80%D0%B3%D0%B8%D0%B7%D0%B8%D1%8F" TargetMode="External"/><Relationship Id="rId10" Type="http://schemas.openxmlformats.org/officeDocument/2006/relationships/hyperlink" Target="https://ru.wikipedia.org/wiki/%D0%A0%D0%B0%D0%B1%D0%BE%D1%87%D0%B5-%D0%BA%D1%80%D0%B5%D1%81%D1%82%D1%8C%D1%8F%D0%BD%D1%81%D0%BA%D0%B0%D1%8F_%D0%9A%D1%80%D0%B0%D1%81%D0%BD%D0%B0%D1%8F_%D0%B0%D1%80%D0%BC%D0%B8%D1%8F" TargetMode="External"/><Relationship Id="rId4" Type="http://schemas.openxmlformats.org/officeDocument/2006/relationships/hyperlink" Target="https://ru.wikipedia.org/wiki/%D0%91%D0%B5%D0%BB%D0%BE%D1%80%D1%83%D1%81%D1%81%D0%B8%D1%8F" TargetMode="External"/><Relationship Id="rId9" Type="http://schemas.openxmlformats.org/officeDocument/2006/relationships/hyperlink" Target="https://ru.wikipedia.org/wiki/%D0%92%D0%A6%D0%98%D0%9A_%D0%A0%D0%A1%D0%A4%D0%A1%D0%A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0%B5%D0%BD%D1%8C_%D0%B7%D0%B0%D1%89%D0%B8%D1%82%D0%BD%D0%B8%D0%BA%D0%B0_%D0%9E%D1%82%D0%B5%D1%87%D0%B5%D1%81%D1%82%D0%B2%D0%B0#cite_note-2" TargetMode="External"/><Relationship Id="rId7" Type="http://schemas.openxmlformats.org/officeDocument/2006/relationships/hyperlink" Target="https://ru.wikipedia.org/wiki/%D0%A1%D0%9D%D0%93" TargetMode="External"/><Relationship Id="rId2" Type="http://schemas.openxmlformats.org/officeDocument/2006/relationships/hyperlink" Target="https://ru.wikipedia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4%D0%BD%D0%B8_%D0%B2%D0%BE%D0%B8%D0%BD%D1%81%D0%BA%D0%BE%D0%B9_%D1%81%D0%BB%D0%B0%D0%B2%D1%8B_%D0%B8_%D0%BF%D0%B0%D0%BC%D1%8F%D1%82%D0%BD%D1%8B%D0%B5_%D0%B4%D0%B0%D1%82%D1%8B_%D0%A0%D0%BE%D1%81%D1%81%D0%B8%D0%B8" TargetMode="External"/><Relationship Id="rId5" Type="http://schemas.openxmlformats.org/officeDocument/2006/relationships/hyperlink" Target="https://ru.wikipedia.org/wiki/%D0%A0%D0%B0%D1%81%D0%BF%D0%B0%D0%B4_%D0%A1%D0%A1%D0%A1%D0%A0" TargetMode="External"/><Relationship Id="rId4" Type="http://schemas.openxmlformats.org/officeDocument/2006/relationships/hyperlink" Target="https://ru.wikipedia.org/wiki/%D0%92%D0%BE%D0%BE%D1%80%D1%83%D0%B6%D1%91%D0%BD%D0%BD%D1%8B%D0%B5_%D1%81%D0%B8%D0%BB%D1%8B_%D0%A1%D0%A1%D0%A1%D0%A0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Семейная игра ко Дню «Защитника отечества»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Презентацию подготовил</a:t>
            </a:r>
          </a:p>
          <a:p>
            <a:r>
              <a:rPr lang="ru-RU" dirty="0"/>
              <a:t>т</a:t>
            </a:r>
            <a:r>
              <a:rPr lang="ru-RU" dirty="0" smtClean="0"/>
              <a:t>ренер-преподаватель </a:t>
            </a:r>
            <a:r>
              <a:rPr lang="ru-RU" dirty="0" err="1" smtClean="0"/>
              <a:t>Келехасшвили</a:t>
            </a:r>
            <a:r>
              <a:rPr lang="ru-RU" dirty="0" smtClean="0"/>
              <a:t> Давид Васильевич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4182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0392" y="764373"/>
            <a:ext cx="10125807" cy="4841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История возникновения праздника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116" y="1472939"/>
            <a:ext cx="7561384" cy="5242757"/>
          </a:xfrm>
        </p:spPr>
      </p:pic>
    </p:spTree>
    <p:extLst>
      <p:ext uri="{BB962C8B-B14F-4D97-AF65-F5344CB8AC3E}">
        <p14:creationId xmlns:p14="http://schemas.microsoft.com/office/powerpoint/2010/main" val="389918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202122"/>
                </a:solidFill>
                <a:latin typeface="Arial" panose="020B0604020202020204" pitchFamily="34" charset="0"/>
              </a:rPr>
              <a:t>«День </a:t>
            </a:r>
            <a:r>
              <a:rPr lang="ru-RU" b="1" dirty="0" err="1">
                <a:solidFill>
                  <a:srgbClr val="202122"/>
                </a:solidFill>
                <a:latin typeface="Arial" panose="020B0604020202020204" pitchFamily="34" charset="0"/>
              </a:rPr>
              <a:t>защи́тника</a:t>
            </a:r>
            <a:r>
              <a:rPr lang="ru-RU" b="1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202122"/>
                </a:solidFill>
                <a:latin typeface="Arial" panose="020B0604020202020204" pitchFamily="34" charset="0"/>
              </a:rPr>
              <a:t>Оте́чества</a:t>
            </a:r>
            <a:r>
              <a:rPr lang="ru-RU" b="1" dirty="0">
                <a:solidFill>
                  <a:srgbClr val="202122"/>
                </a:solidFill>
                <a:latin typeface="Arial" panose="020B0604020202020204" pitchFamily="34" charset="0"/>
              </a:rPr>
              <a:t>»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 —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2" tooltip="Праздник"/>
              </a:rPr>
              <a:t>праздник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, отмечаемый ежегодно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3" tooltip="23 февраля"/>
              </a:rPr>
              <a:t>23 февраля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 в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4" tooltip="Белоруссия"/>
              </a:rPr>
              <a:t>Белоруссии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5" tooltip="Киргизия"/>
              </a:rPr>
              <a:t>Киргизии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6" tooltip="Россия"/>
              </a:rPr>
              <a:t>России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 и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7" tooltip="Таджикистан"/>
              </a:rPr>
              <a:t>Таджикистане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. Был установлен в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8" tooltip="Российская Социалистическая Федеративная Советская Республика (1917—1922)"/>
              </a:rPr>
              <a:t>РСФСР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 27 января 1922 года, когда Президиум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9" tooltip="ВЦИК РСФСР"/>
              </a:rPr>
              <a:t>ВЦИК РСФСР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 опубликовал постановление о четвёртой годовщине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10" tooltip="Рабоче-крестьянская Красная армия"/>
              </a:rPr>
              <a:t>Красной армии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, в котором говорилось: «В соответствии с постановлением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11" tooltip="IX Всероссийский съезд Советов"/>
              </a:rPr>
              <a:t>IX Всероссийского съезда Советов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 о Красной армии Президиум ВЦИК обращает внимание исполкомов на наступающую годовщину создания Красной армии (23 февраля)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8343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670538"/>
            <a:ext cx="10820400" cy="4548147"/>
          </a:xfrm>
        </p:spPr>
        <p:txBody>
          <a:bodyPr/>
          <a:lstStyle/>
          <a:p>
            <a:r>
              <a:rPr lang="ru-RU" dirty="0"/>
              <a:t>С 1922 года в </a:t>
            </a:r>
            <a:r>
              <a:rPr lang="ru-RU" dirty="0">
                <a:hlinkClick r:id="rId2" tooltip="Союз Советских Социалистических Республик"/>
              </a:rPr>
              <a:t>СССР</a:t>
            </a:r>
            <a:r>
              <a:rPr lang="ru-RU" dirty="0"/>
              <a:t> эта дата ежегодно традиционно отмечалась как </a:t>
            </a:r>
            <a:r>
              <a:rPr lang="ru-RU" b="1" dirty="0"/>
              <a:t>«День Красной армии»</a:t>
            </a:r>
            <a:r>
              <a:rPr lang="ru-RU" dirty="0"/>
              <a:t>, с 1946 года — </a:t>
            </a:r>
            <a:r>
              <a:rPr lang="ru-RU" b="1" dirty="0"/>
              <a:t>«День Советской армии»</a:t>
            </a:r>
            <a:r>
              <a:rPr lang="ru-RU" dirty="0"/>
              <a:t>, с 1949 по 1992 годы — </a:t>
            </a:r>
            <a:r>
              <a:rPr lang="ru-RU" b="1" dirty="0"/>
              <a:t>«День Советской армии и Военно-морского флота»</a:t>
            </a:r>
            <a:r>
              <a:rPr lang="ru-RU" baseline="30000" dirty="0">
                <a:hlinkClick r:id="rId3"/>
              </a:rPr>
              <a:t>[2]</a:t>
            </a:r>
            <a:r>
              <a:rPr lang="ru-RU" dirty="0"/>
              <a:t>. 23 февраля являлся рабочим днём для всех советских граждан, за исключением </a:t>
            </a:r>
            <a:r>
              <a:rPr lang="ru-RU" dirty="0">
                <a:hlinkClick r:id="rId4" tooltip="Вооружённые силы СССР"/>
              </a:rPr>
              <a:t>военнослужащих</a:t>
            </a:r>
            <a:r>
              <a:rPr lang="ru-RU" dirty="0"/>
              <a:t>.</a:t>
            </a:r>
          </a:p>
          <a:p>
            <a:r>
              <a:rPr lang="ru-RU" dirty="0"/>
              <a:t>После </a:t>
            </a:r>
            <a:r>
              <a:rPr lang="ru-RU" dirty="0">
                <a:hlinkClick r:id="rId5" tooltip="Распад СССР"/>
              </a:rPr>
              <a:t>распада Советского Союза</a:t>
            </a:r>
            <a:r>
              <a:rPr lang="ru-RU" dirty="0"/>
              <a:t> праздник отмечается в России как «День защитника Отечества» и является </a:t>
            </a:r>
            <a:r>
              <a:rPr lang="ru-RU" dirty="0">
                <a:hlinkClick r:id="rId6" tooltip="Дни воинской славы и памятные даты России"/>
              </a:rPr>
              <a:t>днём воинской славы России</a:t>
            </a:r>
            <a:r>
              <a:rPr lang="ru-RU" dirty="0"/>
              <a:t>, а также отмечается в ряде других стран </a:t>
            </a:r>
            <a:r>
              <a:rPr lang="ru-RU" dirty="0">
                <a:hlinkClick r:id="rId7" tooltip="СНГ"/>
              </a:rPr>
              <a:t>Содружества Независимых Государств (СНГ)</a:t>
            </a:r>
            <a:r>
              <a:rPr lang="ru-RU" dirty="0"/>
              <a:t>. День защитника Отечества — праздник мужчин и женщин, которые имеют или имели отношение к оборонной сфере.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3184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6492" y="633046"/>
            <a:ext cx="3341077" cy="1424355"/>
          </a:xfrm>
        </p:spPr>
        <p:txBody>
          <a:bodyPr/>
          <a:lstStyle/>
          <a:p>
            <a:r>
              <a:rPr lang="ru-RU" dirty="0" smtClean="0"/>
              <a:t>викторина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Назовите метательное оружие славян с острым наконечником, применявшееся в бою и на </a:t>
            </a:r>
            <a:r>
              <a:rPr lang="ru-RU" dirty="0" smtClean="0"/>
              <a:t>охоте.</a:t>
            </a:r>
          </a:p>
          <a:p>
            <a:r>
              <a:rPr lang="ru-RU" dirty="0"/>
              <a:t>Эту рубашку придумали в древней Ассирии, но особенно полюбилась она русским воинам – ее носили с X по XVII век, а потом она стала бесполезной. Что это за рубашка?  </a:t>
            </a:r>
            <a:endParaRPr lang="ru-RU" dirty="0" smtClean="0"/>
          </a:p>
          <a:p>
            <a:r>
              <a:rPr lang="ru-RU" dirty="0"/>
              <a:t> Какому русскому полководцу принадлежат эти известные высказывания: "Пуля - дура, штык - молодец", "Сам погибай, а товарища выручай", "Воюют не числом, а умением", "Тяжело в ученье - легко в бою</a:t>
            </a:r>
            <a:r>
              <a:rPr lang="ru-RU" dirty="0" smtClean="0"/>
              <a:t>"?</a:t>
            </a:r>
          </a:p>
          <a:p>
            <a:r>
              <a:rPr lang="ru-RU" dirty="0"/>
              <a:t>Кому принадлежат слова: «С потерей Москвы не потеряна Россия</a:t>
            </a:r>
            <a:r>
              <a:rPr lang="ru-RU" dirty="0" smtClean="0"/>
              <a:t>»?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5298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0546" y="1019908"/>
            <a:ext cx="8015654" cy="5198778"/>
          </a:xfrm>
        </p:spPr>
        <p:txBody>
          <a:bodyPr>
            <a:normAutofit/>
          </a:bodyPr>
          <a:lstStyle/>
          <a:p>
            <a:r>
              <a:rPr lang="ru-RU" dirty="0"/>
              <a:t>Пусть сегодня во имя тебя,</a:t>
            </a:r>
            <a:br>
              <a:rPr lang="ru-RU" dirty="0"/>
            </a:br>
            <a:r>
              <a:rPr lang="ru-RU" dirty="0"/>
              <a:t>Двадцать третьего февраля,</a:t>
            </a:r>
            <a:br>
              <a:rPr lang="ru-RU" dirty="0"/>
            </a:br>
            <a:r>
              <a:rPr lang="ru-RU" dirty="0"/>
              <a:t>Все слова поздравлений звучат,</a:t>
            </a:r>
            <a:br>
              <a:rPr lang="ru-RU" dirty="0"/>
            </a:br>
            <a:r>
              <a:rPr lang="ru-RU" dirty="0"/>
              <a:t>Ближе к ночи - салюты гремят.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Ты - мужчина, пускай и не воин,</a:t>
            </a:r>
            <a:br>
              <a:rPr lang="ru-RU" dirty="0"/>
            </a:br>
            <a:r>
              <a:rPr lang="ru-RU" dirty="0"/>
              <a:t>Поздравлений сегодня достоин:</a:t>
            </a:r>
            <a:br>
              <a:rPr lang="ru-RU" dirty="0"/>
            </a:br>
            <a:r>
              <a:rPr lang="ru-RU" dirty="0"/>
              <a:t>На защиту Отечества встанешь</a:t>
            </a:r>
            <a:br>
              <a:rPr lang="ru-RU" dirty="0"/>
            </a:br>
            <a:r>
              <a:rPr lang="ru-RU" dirty="0"/>
              <a:t>В час лихой, от беды не отпрянешь.</a:t>
            </a:r>
          </a:p>
          <a:p>
            <a:r>
              <a:rPr lang="ru-RU" dirty="0"/>
              <a:t>Двадцать третьего февраля</a:t>
            </a:r>
            <a:br>
              <a:rPr lang="ru-RU" dirty="0"/>
            </a:br>
            <a:r>
              <a:rPr lang="ru-RU" dirty="0"/>
              <a:t>Поздравляем мужчину не зря:</a:t>
            </a:r>
            <a:br>
              <a:rPr lang="ru-RU" dirty="0"/>
            </a:br>
            <a:r>
              <a:rPr lang="ru-RU" dirty="0"/>
              <a:t>Так надежно мужское плечо.</a:t>
            </a:r>
            <a:br>
              <a:rPr lang="ru-RU" dirty="0"/>
            </a:br>
            <a:r>
              <a:rPr lang="ru-RU" dirty="0"/>
              <a:t>Поздравляем тебя горячо!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9072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clm-new.hb.bizmrg.com/iblock/cc2/vpb95fmxdvyjbc6kz7tdl082x8i12chu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049" y="1828800"/>
            <a:ext cx="8775666" cy="464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673815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14</TotalTime>
  <Words>408</Words>
  <Application>Microsoft Office PowerPoint</Application>
  <PresentationFormat>Широкоэкранный</PresentationFormat>
  <Paragraphs>14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След самолета</vt:lpstr>
      <vt:lpstr>Семейная игра ко Дню «Защитника отечества»</vt:lpstr>
      <vt:lpstr>История возникновения праздника</vt:lpstr>
      <vt:lpstr>Презентация PowerPoint</vt:lpstr>
      <vt:lpstr>Презентация PowerPoint</vt:lpstr>
      <vt:lpstr>викторина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Семейная игра ко Дню «Защитника отечества»</dc:title>
  <dc:creator>ольга</dc:creator>
  <cp:lastModifiedBy>ольга</cp:lastModifiedBy>
  <cp:revision>2</cp:revision>
  <dcterms:created xsi:type="dcterms:W3CDTF">2023-10-11T15:55:58Z</dcterms:created>
  <dcterms:modified xsi:type="dcterms:W3CDTF">2023-10-11T16:10:13Z</dcterms:modified>
</cp:coreProperties>
</file>