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galihanova-raliy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52566" y="295198"/>
            <a:ext cx="66327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Муниципальное автономное дошкольное образовательное  учреждение </a:t>
            </a:r>
          </a:p>
          <a:p>
            <a:pPr algn="ctr"/>
            <a:r>
              <a:rPr lang="ru-RU" sz="1600" dirty="0"/>
              <a:t>детский сад №32 общеразвивающего вида городского округа </a:t>
            </a:r>
          </a:p>
          <a:p>
            <a:pPr algn="ctr"/>
            <a:r>
              <a:rPr lang="ru-RU" sz="1600" dirty="0"/>
              <a:t>г. Нефтекамск Республики Башкортостан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412776"/>
            <a:ext cx="3613523" cy="3512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30662" y="1844824"/>
            <a:ext cx="444539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Портфолио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952" y="3071336"/>
            <a:ext cx="431079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Воспитателя высшей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квалификационной категории </a:t>
            </a:r>
          </a:p>
          <a:p>
            <a:pPr algn="ctr"/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Галихановой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Ралии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</a:p>
          <a:p>
            <a:pPr algn="ctr"/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Monotype Corsiva" panose="03010101010201010101" pitchFamily="66" charset="0"/>
              </a:rPr>
              <a:t>Хабибяновны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8452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32753" y="332656"/>
            <a:ext cx="68785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Сведения о самообразовании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340768"/>
            <a:ext cx="3593875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24269" y="1628800"/>
            <a:ext cx="38443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2018-2019 учебный год</a:t>
            </a:r>
          </a:p>
          <a:p>
            <a:pPr algn="ctr"/>
            <a:r>
              <a:rPr lang="ru-RU" dirty="0">
                <a:latin typeface="Monotype Corsiva" panose="03010101010201010101" pitchFamily="66" charset="0"/>
              </a:rPr>
              <a:t>«Взаимодействие с родителями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в </a:t>
            </a:r>
            <a:r>
              <a:rPr lang="ru-RU" dirty="0">
                <a:latin typeface="Monotype Corsiva" panose="03010101010201010101" pitchFamily="66" charset="0"/>
              </a:rPr>
              <a:t>условиях </a:t>
            </a:r>
            <a:r>
              <a:rPr lang="ru-RU" dirty="0" smtClean="0">
                <a:latin typeface="Monotype Corsiva" panose="03010101010201010101" pitchFamily="66" charset="0"/>
              </a:rPr>
              <a:t>дошкольного образовательного 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учреждения»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4041340" y="2060848"/>
            <a:ext cx="674676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124400" y="4293096"/>
            <a:ext cx="34050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2019-2020 учебный год</a:t>
            </a:r>
          </a:p>
          <a:p>
            <a:pPr algn="ctr"/>
            <a:r>
              <a:rPr lang="ru-RU" dirty="0">
                <a:latin typeface="Monotype Corsiva" panose="03010101010201010101" pitchFamily="66" charset="0"/>
              </a:rPr>
              <a:t>«Проектирование развивающей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предметно-пространственной </a:t>
            </a:r>
            <a:r>
              <a:rPr lang="ru-RU" dirty="0">
                <a:latin typeface="Monotype Corsiva" panose="03010101010201010101" pitchFamily="66" charset="0"/>
              </a:rPr>
              <a:t>среды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в </a:t>
            </a:r>
            <a:r>
              <a:rPr lang="ru-RU" dirty="0">
                <a:latin typeface="Monotype Corsiva" panose="03010101010201010101" pitchFamily="66" charset="0"/>
              </a:rPr>
              <a:t>рамках ФГОС»</a:t>
            </a:r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4450686" y="4749244"/>
            <a:ext cx="674676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403368"/>
            <a:ext cx="3788921" cy="28416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10249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32753" y="332656"/>
            <a:ext cx="68785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Сведения о самообразовании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8246" y="1322184"/>
            <a:ext cx="32367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2020-2021 учебный год</a:t>
            </a:r>
          </a:p>
          <a:p>
            <a:pPr algn="ctr"/>
            <a:r>
              <a:rPr lang="ru-RU" dirty="0">
                <a:latin typeface="Monotype Corsiva" panose="03010101010201010101" pitchFamily="66" charset="0"/>
              </a:rPr>
              <a:t>«Развитие речи детей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во </a:t>
            </a:r>
            <a:r>
              <a:rPr lang="ru-RU" dirty="0">
                <a:latin typeface="Monotype Corsiva" panose="03010101010201010101" pitchFamily="66" charset="0"/>
              </a:rPr>
              <a:t>второй младшей группе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с </a:t>
            </a:r>
            <a:r>
              <a:rPr lang="ru-RU" dirty="0">
                <a:latin typeface="Monotype Corsiva" panose="03010101010201010101" pitchFamily="66" charset="0"/>
              </a:rPr>
              <a:t>использованием пальчиковых игр </a:t>
            </a:r>
            <a:endParaRPr lang="ru-RU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и </a:t>
            </a:r>
            <a:r>
              <a:rPr lang="ru-RU" dirty="0">
                <a:latin typeface="Monotype Corsiva" panose="03010101010201010101" pitchFamily="66" charset="0"/>
              </a:rPr>
              <a:t>нетрадиционных технологий»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4041340" y="2060848"/>
            <a:ext cx="674676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572000" y="4437112"/>
            <a:ext cx="35365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2021-2022 учебный год</a:t>
            </a:r>
          </a:p>
          <a:p>
            <a:pPr algn="ctr"/>
            <a:r>
              <a:rPr lang="ru-RU" dirty="0">
                <a:latin typeface="Monotype Corsiva" panose="03010101010201010101" pitchFamily="66" charset="0"/>
              </a:rPr>
              <a:t>«Внедрение регионального </a:t>
            </a:r>
            <a:r>
              <a:rPr lang="ru-RU" dirty="0" smtClean="0">
                <a:latin typeface="Monotype Corsiva" panose="03010101010201010101" pitchFamily="66" charset="0"/>
              </a:rPr>
              <a:t>компонента</a:t>
            </a:r>
          </a:p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>
                <a:latin typeface="Monotype Corsiva" panose="03010101010201010101" pitchFamily="66" charset="0"/>
              </a:rPr>
              <a:t>в работе с дошкольниками»</a:t>
            </a:r>
          </a:p>
        </p:txBody>
      </p:sp>
      <p:sp>
        <p:nvSpPr>
          <p:cNvPr id="16" name="Стрелка вправо 15"/>
          <p:cNvSpPr/>
          <p:nvPr/>
        </p:nvSpPr>
        <p:spPr>
          <a:xfrm rot="10800000">
            <a:off x="3702311" y="4754761"/>
            <a:ext cx="674676" cy="28803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007674"/>
            <a:ext cx="2634060" cy="35120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1" y="1269420"/>
            <a:ext cx="3990157" cy="23756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9546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4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5195" y="332656"/>
            <a:ext cx="82736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Развивающая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предметно-пространственная среда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599" y="1770683"/>
            <a:ext cx="3058261" cy="19959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0543" y="1770683"/>
            <a:ext cx="2850100" cy="19989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4149080"/>
            <a:ext cx="3025773" cy="23378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945134" y="2582303"/>
            <a:ext cx="3504550" cy="2374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5868" y="4055909"/>
            <a:ext cx="2874775" cy="25241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870826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03682" y="332656"/>
            <a:ext cx="713669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Непосредственная 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образовательная деятельность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4186430"/>
            <a:ext cx="3131840" cy="2348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9078" y="1682672"/>
            <a:ext cx="3822616" cy="24751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81675"/>
            <a:ext cx="3301464" cy="24786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870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8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35073" y="2132856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983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0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92262" y="332656"/>
            <a:ext cx="3959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Общие сведения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628800"/>
            <a:ext cx="709861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Дата рождения</a:t>
            </a:r>
            <a:r>
              <a:rPr lang="ru-RU" dirty="0" smtClean="0"/>
              <a:t>:21.12.1982</a:t>
            </a:r>
          </a:p>
          <a:p>
            <a:r>
              <a:rPr lang="ru-RU" b="1" dirty="0" smtClean="0"/>
              <a:t>Образование:</a:t>
            </a:r>
            <a:r>
              <a:rPr lang="ru-RU" dirty="0" smtClean="0"/>
              <a:t> высшее</a:t>
            </a:r>
          </a:p>
          <a:p>
            <a:r>
              <a:rPr lang="ru-RU" dirty="0" smtClean="0"/>
              <a:t>ГОУ ВПО «</a:t>
            </a:r>
            <a:r>
              <a:rPr lang="ru-RU" dirty="0" err="1" smtClean="0"/>
              <a:t>Бирская</a:t>
            </a:r>
            <a:r>
              <a:rPr lang="ru-RU" dirty="0" smtClean="0"/>
              <a:t> социально-педагогическая академия», 2005 г.</a:t>
            </a:r>
          </a:p>
          <a:p>
            <a:r>
              <a:rPr lang="ru-RU" dirty="0" smtClean="0"/>
              <a:t>ФГБОУ ВО «Башкирский государственный университет», г. Уфа, 2017 г.</a:t>
            </a:r>
          </a:p>
          <a:p>
            <a:r>
              <a:rPr lang="ru-RU" b="1" dirty="0" smtClean="0"/>
              <a:t>Место рабо</a:t>
            </a:r>
            <a:r>
              <a:rPr lang="ru-RU" dirty="0" smtClean="0"/>
              <a:t>ты: МАДОУ д/с №32 «Радуга» </a:t>
            </a:r>
            <a:r>
              <a:rPr lang="ru-RU" dirty="0">
                <a:solidFill>
                  <a:prstClr val="black"/>
                </a:solidFill>
              </a:rPr>
              <a:t>общеразвивающего вида </a:t>
            </a:r>
            <a:endParaRPr lang="ru-RU" dirty="0" smtClean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городского </a:t>
            </a:r>
            <a:r>
              <a:rPr lang="ru-RU" dirty="0">
                <a:solidFill>
                  <a:prstClr val="black"/>
                </a:solidFill>
              </a:rPr>
              <a:t>округа </a:t>
            </a:r>
            <a:r>
              <a:rPr lang="ru-RU" dirty="0" smtClean="0">
                <a:solidFill>
                  <a:prstClr val="black"/>
                </a:solidFill>
              </a:rPr>
              <a:t>г</a:t>
            </a:r>
            <a:r>
              <a:rPr lang="ru-RU" dirty="0">
                <a:solidFill>
                  <a:prstClr val="black"/>
                </a:solidFill>
              </a:rPr>
              <a:t>. </a:t>
            </a:r>
            <a:r>
              <a:rPr lang="ru-RU" dirty="0" smtClean="0">
                <a:solidFill>
                  <a:prstClr val="black"/>
                </a:solidFill>
              </a:rPr>
              <a:t>Нефтекамск</a:t>
            </a:r>
          </a:p>
          <a:p>
            <a:pPr lvl="0"/>
            <a:r>
              <a:rPr lang="ru-RU" b="1" dirty="0" smtClean="0">
                <a:solidFill>
                  <a:prstClr val="black"/>
                </a:solidFill>
              </a:rPr>
              <a:t>Занимаемая должность</a:t>
            </a:r>
            <a:r>
              <a:rPr lang="ru-RU" dirty="0" smtClean="0">
                <a:solidFill>
                  <a:prstClr val="black"/>
                </a:solidFill>
              </a:rPr>
              <a:t>: воспитатель</a:t>
            </a:r>
          </a:p>
          <a:p>
            <a:pPr lvl="0"/>
            <a:r>
              <a:rPr lang="ru-RU" b="1" dirty="0" smtClean="0">
                <a:solidFill>
                  <a:prstClr val="black"/>
                </a:solidFill>
              </a:rPr>
              <a:t>Стаж работы</a:t>
            </a:r>
            <a:r>
              <a:rPr lang="ru-RU" dirty="0" smtClean="0">
                <a:solidFill>
                  <a:prstClr val="black"/>
                </a:solidFill>
              </a:rPr>
              <a:t>: а) общий - 18 лет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                          б) в занимаемой должности - 9 лет</a:t>
            </a:r>
          </a:p>
          <a:p>
            <a:pPr lvl="0"/>
            <a:r>
              <a:rPr lang="ru-RU" b="1" dirty="0" smtClean="0">
                <a:solidFill>
                  <a:prstClr val="black"/>
                </a:solidFill>
              </a:rPr>
              <a:t>Личный сайт</a:t>
            </a:r>
            <a:r>
              <a:rPr lang="ru-RU" dirty="0" smtClean="0">
                <a:solidFill>
                  <a:prstClr val="black"/>
                </a:solidFill>
              </a:rPr>
              <a:t>: </a:t>
            </a:r>
            <a:r>
              <a:rPr lang="en-US" dirty="0">
                <a:solidFill>
                  <a:prstClr val="black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prstClr val="black"/>
                </a:solidFill>
                <a:hlinkClick r:id="rId3"/>
              </a:rPr>
              <a:t>nsportal.ru/galihanova-raliya</a:t>
            </a:r>
            <a:endParaRPr lang="ru-RU" dirty="0" smtClean="0">
              <a:solidFill>
                <a:prstClr val="black"/>
              </a:solidFill>
            </a:endParaRP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624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50352" y="332656"/>
            <a:ext cx="62433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Мое педагогическое кредо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336" y="1844824"/>
            <a:ext cx="8421344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Я отношусь к своим воспитанникам </a:t>
            </a:r>
          </a:p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также, как хочу, </a:t>
            </a:r>
          </a:p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чтобы относились к моим родным детям!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7624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42930" y="332656"/>
            <a:ext cx="525817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Данные о повышении 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квалификации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56095"/>
            <a:ext cx="3702641" cy="26439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212976"/>
            <a:ext cx="3934417" cy="27663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716016" y="1656095"/>
            <a:ext cx="42066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7 ноября 2020 года 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«Обучение основной финансовой грамотности 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в ДОО», ИРО РБ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4242957" y="1964372"/>
            <a:ext cx="473059" cy="306776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3528" y="4596169"/>
            <a:ext cx="3504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22 мая 2023 года 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«Новая федеральная образовательная 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программа дошкольного образования»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12" name="Стрелка влево 11"/>
          <p:cNvSpPr/>
          <p:nvPr/>
        </p:nvSpPr>
        <p:spPr>
          <a:xfrm rot="10800000">
            <a:off x="4026169" y="4904446"/>
            <a:ext cx="473059" cy="306776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62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71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8889" y="332656"/>
            <a:ext cx="55462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Сведения об аттестации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541969"/>
              </p:ext>
            </p:extLst>
          </p:nvPr>
        </p:nvGraphicFramePr>
        <p:xfrm>
          <a:off x="1247800" y="1844824"/>
          <a:ext cx="6648399" cy="27994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16133"/>
                <a:gridCol w="2216133"/>
                <a:gridCol w="2216133"/>
              </a:tblGrid>
              <a:tr h="933144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прохождения аттестации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Квалификационная категория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 прохождения</a:t>
                      </a:r>
                      <a:endParaRPr lang="ru-RU" dirty="0"/>
                    </a:p>
                  </a:txBody>
                  <a:tcPr/>
                </a:tc>
              </a:tr>
              <a:tr h="933144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Г.Нефтекамск</a:t>
                      </a:r>
                      <a:r>
                        <a:rPr lang="ru-RU" dirty="0" smtClean="0"/>
                        <a:t> РБ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</a:t>
                      </a:r>
                      <a:r>
                        <a:rPr lang="ru-RU" baseline="0" dirty="0" smtClean="0"/>
                        <a:t> квалификационная категория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17.03.2017</a:t>
                      </a:r>
                      <a:endParaRPr lang="ru-RU" dirty="0"/>
                    </a:p>
                  </a:txBody>
                  <a:tcPr/>
                </a:tc>
              </a:tr>
              <a:tr h="933144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Г.Нефтекамск</a:t>
                      </a:r>
                      <a:r>
                        <a:rPr lang="ru-RU" dirty="0" smtClean="0"/>
                        <a:t> РБ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Высшая квалификационная категория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04.04.2019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6983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002504"/>
              </p:ext>
            </p:extLst>
          </p:nvPr>
        </p:nvGraphicFramePr>
        <p:xfrm>
          <a:off x="1115616" y="1124744"/>
          <a:ext cx="7128792" cy="512626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512168"/>
                <a:gridCol w="576064"/>
                <a:gridCol w="3490823"/>
                <a:gridCol w="1549737"/>
              </a:tblGrid>
              <a:tr h="640080">
                <a:tc>
                  <a:txBody>
                    <a:bodyPr/>
                    <a:lstStyle/>
                    <a:p>
                      <a:r>
                        <a:rPr lang="ru-RU" dirty="0" smtClean="0"/>
                        <a:t>Статус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Участие в смотрах-конкурсах, интернет конкурсах, выставках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Всероссийский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Тестирование педагогов 2018.</a:t>
                      </a:r>
                      <a:r>
                        <a:rPr lang="ru-RU" sz="1400" baseline="0" dirty="0" smtClean="0"/>
                        <a:t> «Единый урок» «ИКТ компетентность» в соответствии с требованиями профессионального стандарта и ФГОС.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Диплом 1 место</a:t>
                      </a:r>
                      <a:endParaRPr lang="ru-RU" sz="1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Номинация «Педагогические проекты». Название работы</a:t>
                      </a:r>
                      <a:r>
                        <a:rPr lang="ru-RU" sz="1400" baseline="0" dirty="0" smtClean="0"/>
                        <a:t> «Любимый мой город»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Диплом 1 место</a:t>
                      </a:r>
                      <a:endParaRPr lang="ru-RU" sz="1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Олимпиада</a:t>
                      </a:r>
                      <a:r>
                        <a:rPr lang="ru-RU" sz="1400" baseline="0" dirty="0" smtClean="0"/>
                        <a:t> для воспитателей «Развитие речи»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Диплом 1 место</a:t>
                      </a:r>
                      <a:endParaRPr lang="ru-RU" sz="1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Республиканский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Смотр-конкурс «Пернатые друзья моего Башкортостана»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Диплом 2 место</a:t>
                      </a:r>
                      <a:endParaRPr lang="ru-RU" sz="1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Городской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Конкурс поделок из бросового материала «Люби и охраняй природу родного края»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Дипломант 1 степени</a:t>
                      </a:r>
                      <a:endParaRPr lang="ru-RU" sz="1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«Электронное портфолио педагога», в номинации «Портфолио воспитателя»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Участник</a:t>
                      </a:r>
                      <a:endParaRPr lang="ru-RU" sz="1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Проект «Мой любимый город»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Сертификат</a:t>
                      </a:r>
                      <a:endParaRPr lang="ru-RU" sz="1400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«Электронное пособие – 2019»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Участник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57785" y="332656"/>
            <a:ext cx="40284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Мои достижения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96983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63248" y="332656"/>
            <a:ext cx="32175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Мои награды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268761"/>
            <a:ext cx="1683187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239" y="3926382"/>
            <a:ext cx="1710643" cy="2499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0702" y="1268760"/>
            <a:ext cx="1730172" cy="2499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71330"/>
            <a:ext cx="1683187" cy="2354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397" y="1358743"/>
            <a:ext cx="2952328" cy="21242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3091" y="3996618"/>
            <a:ext cx="1641698" cy="2429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838026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08707" y="332656"/>
            <a:ext cx="67266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Участие в городских 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методических объединениях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668483"/>
              </p:ext>
            </p:extLst>
          </p:nvPr>
        </p:nvGraphicFramePr>
        <p:xfrm>
          <a:off x="1524032" y="1988840"/>
          <a:ext cx="6096000" cy="329184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671704"/>
                <a:gridCol w="2376296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проведения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проведения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«Мнемотехника – метод развития речи детей младшего дошкольного</a:t>
                      </a:r>
                      <a:r>
                        <a:rPr lang="ru-RU" baseline="0" dirty="0" smtClean="0"/>
                        <a:t> возраста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МДОБУ д/с №41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ГМО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Презентация детско-родительского проекта «Мой любимый город»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МАДОУ д/с №30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ГМО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8026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3/1614852557_98-p-foni-dlya-prezentatsii-besplatno-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15397" y="332656"/>
            <a:ext cx="73132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Обмен педагогическим опытом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686210"/>
              </p:ext>
            </p:extLst>
          </p:nvPr>
        </p:nvGraphicFramePr>
        <p:xfrm>
          <a:off x="539591" y="1268760"/>
          <a:ext cx="8208873" cy="45770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648072"/>
                <a:gridCol w="1800200"/>
                <a:gridCol w="4176464"/>
                <a:gridCol w="1584137"/>
              </a:tblGrid>
              <a:tr h="37223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Мероприятия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Тема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Учебный год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Консультация для педагогов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«Эффективные методы работы</a:t>
                      </a:r>
                      <a:r>
                        <a:rPr lang="ru-RU" sz="1600" baseline="0" dirty="0" smtClean="0"/>
                        <a:t> по экологическому образованию дошкольников»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2017-2018 </a:t>
                      </a:r>
                      <a:r>
                        <a:rPr lang="ru-RU" sz="1600" dirty="0" err="1" smtClean="0"/>
                        <a:t>уч.г</a:t>
                      </a:r>
                      <a:r>
                        <a:rPr lang="ru-RU" sz="1600" dirty="0" smtClean="0"/>
                        <a:t>.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Открытая</a:t>
                      </a:r>
                      <a:r>
                        <a:rPr lang="ru-RU" sz="1600" baseline="0" dirty="0" smtClean="0"/>
                        <a:t> ООД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«Путешествие</a:t>
                      </a:r>
                      <a:r>
                        <a:rPr lang="ru-RU" sz="1600" baseline="0" dirty="0" smtClean="0"/>
                        <a:t> в лес</a:t>
                      </a:r>
                      <a:r>
                        <a:rPr lang="ru-RU" sz="160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2017-2018 </a:t>
                      </a:r>
                      <a:r>
                        <a:rPr lang="ru-RU" sz="1600" dirty="0" err="1" smtClean="0"/>
                        <a:t>уч.г</a:t>
                      </a:r>
                      <a:r>
                        <a:rPr lang="ru-RU" sz="160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Семинар-практикум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Мастер-класс «Играем, правила безопасности</a:t>
                      </a:r>
                      <a:r>
                        <a:rPr lang="ru-RU" sz="1600" baseline="0" dirty="0" smtClean="0"/>
                        <a:t> закрепляем</a:t>
                      </a:r>
                      <a:r>
                        <a:rPr lang="ru-RU" sz="160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2017-2018 </a:t>
                      </a:r>
                      <a:r>
                        <a:rPr lang="ru-RU" sz="1600" dirty="0" err="1" smtClean="0"/>
                        <a:t>уч.г</a:t>
                      </a:r>
                      <a:r>
                        <a:rPr lang="ru-RU" sz="160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Выступление на педагогическом совете №2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«Использование нестандартного оборудования для двигательной активности воспитанников в группе»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2018-2019 </a:t>
                      </a:r>
                      <a:r>
                        <a:rPr lang="ru-RU" sz="1600" dirty="0" err="1" smtClean="0"/>
                        <a:t>уч.г</a:t>
                      </a:r>
                      <a:r>
                        <a:rPr lang="ru-RU" sz="160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Выступление на педагогическом совете №3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«Проектная деятельность</a:t>
                      </a:r>
                      <a:r>
                        <a:rPr lang="ru-RU" sz="1600" baseline="0" dirty="0" smtClean="0"/>
                        <a:t> как форма работы с родителями</a:t>
                      </a:r>
                      <a:r>
                        <a:rPr lang="ru-RU" sz="1600" dirty="0" smtClean="0"/>
                        <a:t>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2018-2019 </a:t>
                      </a:r>
                      <a:r>
                        <a:rPr lang="ru-RU" sz="1600" dirty="0" err="1" smtClean="0"/>
                        <a:t>уч.г</a:t>
                      </a:r>
                      <a:r>
                        <a:rPr lang="ru-RU" sz="1600" dirty="0" smtClean="0"/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Взаимодействие с родителями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Квест</a:t>
                      </a:r>
                      <a:r>
                        <a:rPr lang="ru-RU" sz="1600" dirty="0" smtClean="0"/>
                        <a:t>-игра «Зимние забавы»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2018-2019 </a:t>
                      </a:r>
                      <a:r>
                        <a:rPr lang="ru-RU" sz="1600" dirty="0" err="1" smtClean="0"/>
                        <a:t>уч.г</a:t>
                      </a:r>
                      <a:r>
                        <a:rPr lang="ru-RU" sz="1600" dirty="0" smtClean="0"/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8026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517</Words>
  <Application>Microsoft Office PowerPoint</Application>
  <PresentationFormat>Экран (4:3)</PresentationFormat>
  <Paragraphs>140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13</cp:revision>
  <dcterms:created xsi:type="dcterms:W3CDTF">2023-10-08T15:52:29Z</dcterms:created>
  <dcterms:modified xsi:type="dcterms:W3CDTF">2023-10-08T18:22:27Z</dcterms:modified>
</cp:coreProperties>
</file>