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sldIdLst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90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37555" y="-27305"/>
            <a:ext cx="288032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4421" y="0"/>
            <a:ext cx="2987824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4071942"/>
            <a:ext cx="2736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ритм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твоего пульса.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выходишь на футбольное поле ты чувствуешь как учащается сердцебиение 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Когда ты играешь- ты чувствуешь, как тебе хочется жить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2" descr="http://orsku.ru/_nw/4/3017874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286512" y="2786058"/>
            <a:ext cx="2641025" cy="2740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6014727" y="357166"/>
            <a:ext cx="312927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 Любимый</a:t>
            </a:r>
            <a:endParaRPr lang="ru-RU" sz="32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вид спорта </a:t>
            </a:r>
            <a:endParaRPr lang="ru-RU" sz="32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футбол »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7504" y="476672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по травке шустро скачет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ворот и до ворот.</a:t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Бьют ногами — он не плачет.</a:t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игру мне назовёт?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1560" y="1628800"/>
            <a:ext cx="2376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боятся вратари,</a:t>
            </a:r>
            <a:endParaRPr lang="ru-RU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Стоящие в воротах.</a:t>
            </a:r>
            <a:b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ты громко назови,</a:t>
            </a:r>
            <a:b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заработан потом. (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  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2708920"/>
            <a:ext cx="2844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трибунами висит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очень нужный щит.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гол покажет он –</a:t>
            </a:r>
            <a:b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Видно счёт со всех сторон (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Табло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71600" y="116632"/>
            <a:ext cx="12570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 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10" descr="http://static.orgpage.ru/newsphotos/c3/c3f81ddb64e4477cba1864d274f56e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23850" y="4232910"/>
            <a:ext cx="2232025" cy="239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Прямоугольник 26"/>
          <p:cNvSpPr/>
          <p:nvPr/>
        </p:nvSpPr>
        <p:spPr>
          <a:xfrm>
            <a:off x="3131840" y="188640"/>
            <a:ext cx="2845383" cy="23069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СТАТЬ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ПРОФЕССИОНАЛЬНЫМ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ФУТБОЛИСТОМ 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ТРЕНЕР 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ВИЛОВСКИЙ НИКИТА ДМИТРИЕВИЧ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НОМЕР:89889493327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" panose="020B0502040204020203" charset="0"/>
                <a:cs typeface="Bahnschrift" panose="020B0502040204020203" charset="0"/>
              </a:rPr>
              <a:t>улица первомайская 33</a:t>
            </a:r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  <a:p>
            <a:pPr algn="ctr"/>
            <a:endParaRPr lang="ru-RU" sz="1600" b="1" cap="all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" panose="020B0502040204020203" charset="0"/>
              <a:cs typeface="Bahnschrift" panose="020B0502040204020203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9704" y="6357958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год.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clipartbest.com/cliparts/4ib/6LM/4ib6LMyRT.png"/>
          <p:cNvPicPr>
            <a:picLocks noChangeAspect="1" noChangeArrowheads="1"/>
          </p:cNvPicPr>
          <p:nvPr/>
        </p:nvPicPr>
        <p:blipFill>
          <a:blip r:embed="rId3" cstate="print"/>
          <a:srcRect r="2778" b="3704"/>
          <a:stretch>
            <a:fillRect/>
          </a:stretch>
        </p:blipFill>
        <p:spPr bwMode="auto">
          <a:xfrm>
            <a:off x="3304531" y="2277417"/>
            <a:ext cx="250033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987824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0"/>
            <a:ext cx="288032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0"/>
            <a:ext cx="2987824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353" name="Rectangle 1"/>
          <p:cNvSpPr>
            <a:spLocks noChangeArrowheads="1"/>
          </p:cNvSpPr>
          <p:nvPr/>
        </p:nvSpPr>
        <p:spPr bwMode="auto">
          <a:xfrm>
            <a:off x="3203848" y="188640"/>
            <a:ext cx="2808312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История   футбола </a:t>
            </a:r>
            <a:endParaRPr kumimoji="0" lang="ru-RU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 России.</a:t>
            </a:r>
            <a:endParaRPr kumimoji="0" lang="ru-RU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268760"/>
            <a:ext cx="2590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Первая  русская команда была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образована в 1897 г. 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3131840" y="764704"/>
            <a:ext cx="269979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Россию футбол был завезен англичанами в конце 19 века.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0356" name="Picture 4" descr="http://tunnel.ru/media/images/2017-12/post/861/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347864" y="1772816"/>
            <a:ext cx="2471130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131840" y="3501008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1897г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День рождения 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 футбола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203848" y="3933056"/>
            <a:ext cx="2808312" cy="3077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 массовым стал в  СССР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275856" y="4077072"/>
            <a:ext cx="2592288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1" i="0" u="none" strike="noStrike" cap="all" normalizeH="0" baseline="0" dirty="0" smtClean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03848" y="4581128"/>
          <a:ext cx="2699792" cy="2001977"/>
        </p:xfrm>
        <a:graphic>
          <a:graphicData uri="http://schemas.openxmlformats.org/drawingml/2006/table">
            <a:tbl>
              <a:tblPr>
                <a:tableStyleId>{69012ECD-51FC-41F1-AA8D-1B2483CD663E}</a:tableStyleId>
              </a:tblPr>
              <a:tblGrid>
                <a:gridCol w="1424222"/>
                <a:gridCol w="843522"/>
                <a:gridCol w="432048"/>
              </a:tblGrid>
              <a:tr h="1950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Достижения сборной 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  <a:endParaRPr lang="ru-RU" sz="100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00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Олимпийские игры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Мельбурне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1956 </a:t>
                      </a:r>
                      <a:endParaRPr lang="ru-RU" sz="100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760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Олимпийские игры  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Сеуле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1988</a:t>
                      </a:r>
                      <a:endParaRPr lang="ru-RU" sz="100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Чемпионата Европы 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1960 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 vMerge="1">
                  <a:tcPr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1964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1972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1988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 vMerge="1"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2008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0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Чемпионат мира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1966</a:t>
                      </a:r>
                      <a:endParaRPr lang="ru-RU" sz="10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275856" y="4221088"/>
            <a:ext cx="236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сборной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214290"/>
            <a:ext cx="1103187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кумиры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620688"/>
            <a:ext cx="2361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Рона́лдо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Асси́с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Море́йра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http://www.slava.bg/images/content/2014/01/28/58383/1017448_535618703202169_1042624837_n.jpg"/>
          <p:cNvPicPr/>
          <p:nvPr/>
        </p:nvPicPr>
        <p:blipFill>
          <a:blip r:embed="rId2" cstate="print"/>
          <a:srcRect l="4226" t="5600" r="1326" b="10696"/>
          <a:stretch>
            <a:fillRect/>
          </a:stretch>
        </p:blipFill>
        <p:spPr bwMode="auto">
          <a:xfrm>
            <a:off x="179512" y="1052736"/>
            <a:ext cx="12961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79512" y="908720"/>
            <a:ext cx="2808312" cy="2893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бразильский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футболист,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выступал на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позиции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                          атакующего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полузащитника 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нападающего.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Обладатель «Золотого мяча» (2005),  вручаемого лучшему футболисту в Европе.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Лучший футболист мира по версии FIFA 2004 и 2005 годов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2752" y="3717032"/>
            <a:ext cx="2266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Лионе́ль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Андре́с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Ме́сси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  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" name="Рисунок 20" descr="https://cdn.images.express.co.uk/img/dynamic/67/750x445/925221.jpg"/>
          <p:cNvPicPr/>
          <p:nvPr/>
        </p:nvPicPr>
        <p:blipFill>
          <a:blip r:embed="rId3" cstate="print"/>
          <a:srcRect l="15056" r="11759" b="-161"/>
          <a:stretch>
            <a:fillRect/>
          </a:stretch>
        </p:blipFill>
        <p:spPr bwMode="auto">
          <a:xfrm>
            <a:off x="1619672" y="4149080"/>
            <a:ext cx="129614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07504" y="3903345"/>
            <a:ext cx="4536504" cy="295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аргентинский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гений,  футболист,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нападающий 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футбольного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клуба «Барселона»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2011 года —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капитан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 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сборной Аргентины.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Лучший бомбардир в истории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«Барселоны» и сборной Аргентины.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Считается одним из лучших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футболистов современности.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44208" y="116632"/>
            <a:ext cx="24391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История </a:t>
            </a: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возникновения  </a:t>
            </a: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футбола </a:t>
            </a:r>
            <a:endParaRPr lang="ru-RU" dirty="0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6156176" y="980728"/>
            <a:ext cx="280831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не знает ни года,  ни места рождения футбола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28184" y="1484784"/>
            <a:ext cx="2736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Археологические раскопки доказали ,что  «предок» футбола жил. в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56177" y="2204864"/>
            <a:ext cx="14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Египте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300192" y="2564904"/>
            <a:ext cx="904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Китае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дзу-ню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39336" y="2204864"/>
            <a:ext cx="1404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Древнем  Риме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гарпастум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80312" y="2636912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Греции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эпискирос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28184" y="3140968"/>
            <a:ext cx="267551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Официальная 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футбола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Англия.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Она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дала футболу его имя  «фут»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ступня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«бол»-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u="sng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05064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217 году нашей эры, в г. Дерби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прошел первый футбольный матч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4581128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1863 году продемонстрирован  всем Свод футбольных правил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6228184" y="5157192"/>
            <a:ext cx="2736304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21.05.1904 г., в Париже  создана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Международная федерация</a:t>
            </a:r>
            <a:r>
              <a:rPr kumimoji="0" lang="ru-RU" sz="140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футбольных ассоциаций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(сегодня – ФИФА).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156176" y="6093296"/>
            <a:ext cx="2880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программу Олимпийских игр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футбол был включен в 1900 году 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H="1">
            <a:off x="6660232" y="2060848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28" idx="0"/>
          </p:cNvCxnSpPr>
          <p:nvPr/>
        </p:nvCxnSpPr>
        <p:spPr>
          <a:xfrm>
            <a:off x="8028384" y="1988840"/>
            <a:ext cx="41328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7812360" y="1988840"/>
            <a:ext cx="7200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7092280" y="2132856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2401</Words>
  <Application>WPS Presentation</Application>
  <PresentationFormat>Экран (4:3)</PresentationFormat>
  <Paragraphs>172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9" baseType="lpstr">
      <vt:lpstr>Arial</vt:lpstr>
      <vt:lpstr>SimSun</vt:lpstr>
      <vt:lpstr>Wingdings</vt:lpstr>
      <vt:lpstr>Wingdings 2</vt:lpstr>
      <vt:lpstr>Wingdings</vt:lpstr>
      <vt:lpstr>Times New Roman</vt:lpstr>
      <vt:lpstr>Calibri</vt:lpstr>
      <vt:lpstr>Calibri</vt:lpstr>
      <vt:lpstr>Franklin Gothic Book</vt:lpstr>
      <vt:lpstr>Microsoft YaHei</vt:lpstr>
      <vt:lpstr>Arial Unicode MS</vt:lpstr>
      <vt:lpstr>Franklin Gothic Medium</vt:lpstr>
      <vt:lpstr>Arial Black</vt:lpstr>
      <vt:lpstr>Bahnschrift Light</vt:lpstr>
      <vt:lpstr>Bahnschrift SemiBold</vt:lpstr>
      <vt:lpstr>Bahnschrift</vt:lpstr>
      <vt:lpstr>Трек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79185</cp:lastModifiedBy>
  <cp:revision>56</cp:revision>
  <dcterms:created xsi:type="dcterms:W3CDTF">2018-04-01T11:14:00Z</dcterms:created>
  <dcterms:modified xsi:type="dcterms:W3CDTF">2023-10-12T15:48:36Z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16839C7CBF5045B3BFCA8205174FDD03_12</vt:lpwstr>
  </property>
  <property fmtid="{D5CDD505-2E9C-101B-9397-08002B2CF9AE}" pid="3" name="KSOProductBuildVer">
    <vt:lpwstr>1049-12.2.0.13263</vt:lpwstr>
  </property>
</Properties>
</file>