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7" d="100"/>
          <a:sy n="87" d="100"/>
        </p:scale>
        <p:origin x="528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10/12/2023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10/12/2023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10/12/2023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10/12/2023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10/12/2023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10/12/2023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10/12/2023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10/12/2023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sz="4400" b="1" dirty="0"/>
              <a:t> Организация занятий по футболу в спортивной школе, особенности.</a:t>
            </a:r>
            <a:endParaRPr lang="ru-RU" sz="4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Презентацию подготовил тренер-преподаватель </a:t>
            </a:r>
          </a:p>
          <a:p>
            <a:r>
              <a:rPr lang="ru-RU" dirty="0" smtClean="0"/>
              <a:t>Гагаринской спортивной школы</a:t>
            </a:r>
          </a:p>
          <a:p>
            <a:r>
              <a:rPr lang="ru-RU" dirty="0" err="1" smtClean="0"/>
              <a:t>Келехсашвили</a:t>
            </a:r>
            <a:r>
              <a:rPr lang="ru-RU" dirty="0" smtClean="0"/>
              <a:t> Д.В.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630750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Актуальность: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dirty="0"/>
              <a:t>Игра в футбол не теряет свою актуальность и в наши дни. Она открывает перед спортсменами высокие профессиональные горизонты. Чтобы получить </a:t>
            </a:r>
            <a:r>
              <a:rPr lang="ru-RU" sz="2400" dirty="0" smtClean="0"/>
              <a:t>хорошего </a:t>
            </a:r>
            <a:r>
              <a:rPr lang="ru-RU" sz="2400" dirty="0"/>
              <a:t>футболиста, тренер должен быть компетентным, владеть новыми </a:t>
            </a:r>
            <a:r>
              <a:rPr lang="ru-RU" sz="2400" dirty="0" smtClean="0"/>
              <a:t>знаниями</a:t>
            </a:r>
            <a:r>
              <a:rPr lang="ru-RU" sz="2400" dirty="0"/>
              <a:t>, самообразовываться. Важно грамотно организовывать занятия по футболу, проводить диагностические исследования обучающихся с целью выявления их личностного роста, получения высоких спортивных достижений обучающихся.</a:t>
            </a:r>
          </a:p>
        </p:txBody>
      </p:sp>
    </p:spTree>
    <p:extLst>
      <p:ext uri="{BB962C8B-B14F-4D97-AF65-F5344CB8AC3E}">
        <p14:creationId xmlns:p14="http://schemas.microsoft.com/office/powerpoint/2010/main" val="30881186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Формы организации занятий по футболу: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- </a:t>
            </a:r>
            <a:r>
              <a:rPr lang="ru-RU" sz="2400" dirty="0"/>
              <a:t>учебно-тренировочное занятие (методы и средства, этапы </a:t>
            </a:r>
            <a:r>
              <a:rPr lang="ru-RU" sz="2400" dirty="0" smtClean="0"/>
              <a:t>усвоения).</a:t>
            </a:r>
          </a:p>
          <a:p>
            <a:r>
              <a:rPr lang="ru-RU" sz="2400" dirty="0" smtClean="0"/>
              <a:t>- мероприятия воспитательного характера;</a:t>
            </a:r>
          </a:p>
          <a:p>
            <a:r>
              <a:rPr lang="ru-RU" sz="2400" dirty="0" smtClean="0"/>
              <a:t>- спортивные соревнования и олимпиады.</a:t>
            </a:r>
          </a:p>
        </p:txBody>
      </p:sp>
    </p:spTree>
    <p:extLst>
      <p:ext uri="{BB962C8B-B14F-4D97-AF65-F5344CB8AC3E}">
        <p14:creationId xmlns:p14="http://schemas.microsoft.com/office/powerpoint/2010/main" val="34384728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Учебно-тренировочное занятие включает в себя: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- проекты исследовательского характера (история футбола и др.)</a:t>
            </a:r>
          </a:p>
          <a:p>
            <a:r>
              <a:rPr lang="ru-RU" sz="2400" dirty="0" smtClean="0"/>
              <a:t>- тактические игры;</a:t>
            </a:r>
          </a:p>
          <a:p>
            <a:r>
              <a:rPr lang="ru-RU" sz="2400" dirty="0" smtClean="0"/>
              <a:t>- групповые тренинги;</a:t>
            </a:r>
          </a:p>
          <a:p>
            <a:r>
              <a:rPr lang="ru-RU" sz="2400" dirty="0" smtClean="0"/>
              <a:t>- подвижные игры;</a:t>
            </a:r>
          </a:p>
          <a:p>
            <a:r>
              <a:rPr lang="ru-RU" sz="2400" dirty="0" smtClean="0"/>
              <a:t>- информационные источники (видеофильмы, презентации, обучающие интернет-платформы.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1946821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Факторы, которые необходимо учитывать при организации учебно-тренировочных занятий по футболу: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sz="2800" dirty="0" smtClean="0"/>
              <a:t>- материальное обеспечение;</a:t>
            </a:r>
          </a:p>
          <a:p>
            <a:r>
              <a:rPr lang="ru-RU" sz="2800" dirty="0" smtClean="0"/>
              <a:t>- качество спортивной формы и обуви;</a:t>
            </a:r>
          </a:p>
          <a:p>
            <a:r>
              <a:rPr lang="ru-RU" sz="2800" dirty="0" smtClean="0"/>
              <a:t>- психологический климат в коллективе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927007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4463562"/>
          </a:xfrm>
        </p:spPr>
        <p:txBody>
          <a:bodyPr/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Подход </a:t>
            </a:r>
            <a:r>
              <a:rPr lang="ru-RU" dirty="0"/>
              <a:t>к организации занятий – залог успеха обучающихся.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14964162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18</TotalTime>
  <Words>190</Words>
  <Application>Microsoft Office PowerPoint</Application>
  <PresentationFormat>Широкоэкранный</PresentationFormat>
  <Paragraphs>22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Arial</vt:lpstr>
      <vt:lpstr>Trebuchet MS</vt:lpstr>
      <vt:lpstr>Wingdings 3</vt:lpstr>
      <vt:lpstr>Аспект</vt:lpstr>
      <vt:lpstr> Организация занятий по футболу в спортивной школе, особенности.</vt:lpstr>
      <vt:lpstr>Актуальность:</vt:lpstr>
      <vt:lpstr>Формы организации занятий по футболу:</vt:lpstr>
      <vt:lpstr>Учебно-тренировочное занятие включает в себя: </vt:lpstr>
      <vt:lpstr>Факторы, которые необходимо учитывать при организации учебно-тренировочных занятий по футболу:</vt:lpstr>
      <vt:lpstr>  Подход к организации занятий – залог успеха обучающихся. </vt:lpstr>
    </vt:vector>
  </TitlesOfParts>
  <Company>HP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Организация занятий по футболу в спортивной школе, особенности.</dc:title>
  <dc:creator>ольга</dc:creator>
  <cp:lastModifiedBy>ольга</cp:lastModifiedBy>
  <cp:revision>2</cp:revision>
  <dcterms:created xsi:type="dcterms:W3CDTF">2023-10-12T09:56:12Z</dcterms:created>
  <dcterms:modified xsi:type="dcterms:W3CDTF">2023-10-12T10:15:01Z</dcterms:modified>
</cp:coreProperties>
</file>