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78" r:id="rId2"/>
    <p:sldId id="316" r:id="rId3"/>
    <p:sldId id="342" r:id="rId4"/>
    <p:sldId id="343" r:id="rId5"/>
    <p:sldId id="319" r:id="rId6"/>
    <p:sldId id="340" r:id="rId7"/>
    <p:sldId id="323" r:id="rId8"/>
    <p:sldId id="313" r:id="rId9"/>
    <p:sldId id="293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A9CDF5"/>
    <a:srgbClr val="5EA2EC"/>
    <a:srgbClr val="79B1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3" autoAdjust="0"/>
    <p:restoredTop sz="94660"/>
  </p:normalViewPr>
  <p:slideViewPr>
    <p:cSldViewPr>
      <p:cViewPr>
        <p:scale>
          <a:sx n="75" d="100"/>
          <a:sy n="75" d="100"/>
        </p:scale>
        <p:origin x="-281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BCFD72-C1BE-4101-8C52-501A4CBCFA94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5DA1B-98E2-41A9-97D1-60866F82D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492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098E-394A-46DB-A3B7-345068B37439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683F0-5FAF-4FBD-BFDB-583C1CCB1E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E6985-514F-4336-A782-3CFCD075AF13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99BB6-4546-4F6D-908B-AC06F6B64F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7C763-9073-470A-9F98-12BAF61ADACB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486D2-B027-4222-803A-DDE9115FC3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82BDC-FCC3-4F4E-A691-F1730BB4453F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D035-09B2-4FAC-BF01-6D395D3A75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6AC2E-E47D-4691-B5B5-13921A89E378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3DA39-B868-4127-9C1B-C40A47E464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4846C-3933-4655-8A27-1970738BED96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96663-0B2D-487A-86DB-FE73BE69A0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B3E14-C797-4498-BE86-BBB4D8799801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E67A1-C3FA-4EA8-9F49-3E9B98EF55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2B032-EA68-4C4F-ACB8-1CD596636142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2CDFD-AA97-4E3C-A8D1-DAAAD1D469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D155-1402-4A3A-99BF-1D746DF377B8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07305-DC76-4688-A427-D874A4F86D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4A16C-0345-4EDD-BD98-C1B683CF7BC2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ADB2-BFFE-454A-B62F-D5C30DC4B0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C31AC-8B02-414C-A90E-A1E1CED0E52C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535E2-1BEF-40B6-A717-4E08BCAA79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98F4AD-784F-4A55-A6F2-F8B94CBFF134}" type="datetime1">
              <a:rPr lang="ru-RU" smtClean="0"/>
              <a:pPr>
                <a:defRPr/>
              </a:pPr>
              <a:t>09.10.2023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0ADDF1-3810-4C25-BC63-10EA6F11CA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331640" y="-315416"/>
            <a:ext cx="7326585" cy="5871904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b="1" i="1" dirty="0" smtClean="0">
              <a:solidFill>
                <a:srgbClr val="FF0000"/>
              </a:solidFill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6552728" cy="3240360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«Организация физкультурно-оздоровительной работы </a:t>
            </a: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детьми с ОВЗ в условиях ДОУ»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755576" y="4653136"/>
            <a:ext cx="5770984" cy="180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инструктор по физической культуре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Хохлова Татьяна Алексеевна,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МАДОУ </a:t>
            </a:r>
            <a:r>
              <a:rPr lang="ru-RU" sz="2400" b="1" dirty="0" err="1" smtClean="0">
                <a:solidFill>
                  <a:schemeClr val="tx1"/>
                </a:solidFill>
                <a:latin typeface="Monotype Corsiva" pitchFamily="66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/с № 154 «Лукоморье»</a:t>
            </a:r>
          </a:p>
        </p:txBody>
      </p:sp>
      <p:pic>
        <p:nvPicPr>
          <p:cNvPr id="7" name="Picture 6" descr="sun - коп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37113">
            <a:off x="6391800" y="279173"/>
            <a:ext cx="2340011" cy="2240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5" descr="75201-Royalty-Free-RF-Clipart-Illustration-Of-A-Black-And-White-Outline-Of-A-Little-Winter-Boy-Wearing-A-Hat-And-Pointing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957">
            <a:off x="7002650" y="3429000"/>
            <a:ext cx="2088232" cy="295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567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 – право каждого человека, имеющее огромное значение и потенциал.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образовании строятся принципы свободы, демократии и устойчивого развития… нет ничего более важного, никакой другой миссии, кроме образования для всех…»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8898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8" name="Рисунок 7" descr="http://olgabor.ucoz.ru/_nw/0/3881575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2088232" cy="2386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5" descr="75201-Royalty-Free-RF-Clipart-Illustration-Of-A-Black-And-White-Outline-Of-A-Little-Winter-Boy-Wearing-A-Hat-And-Pointing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957">
            <a:off x="7358336" y="4375709"/>
            <a:ext cx="1625845" cy="237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139952" y="3789040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Кофи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Аннан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1998</a:t>
            </a:r>
            <a:endParaRPr lang="ru-RU" sz="3200" dirty="0"/>
          </a:p>
        </p:txBody>
      </p:sp>
      <p:pic>
        <p:nvPicPr>
          <p:cNvPr id="11" name="Picture 5" descr="75201-Royalty-Free-RF-Clipart-Illustration-Of-A-Black-And-White-Outline-Of-A-Little-Winter-Boy-Wearing-A-Hat-And-Pointing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957">
            <a:off x="7358336" y="4375708"/>
            <a:ext cx="1625845" cy="237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физического воспитания и развития детей происходит: </a:t>
            </a:r>
            <a:endParaRPr lang="ru-RU" sz="36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924944"/>
            <a:ext cx="4032448" cy="1274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формирование умственных способностей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4797152"/>
            <a:ext cx="4176464" cy="1418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закладываются основы целенаправленной и организованной деятельности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4869160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2924944"/>
            <a:ext cx="381642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формирование нравственно – эстетических чувств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1700808"/>
            <a:ext cx="424847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становление двигательной сферы ребёнка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362075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Цель занятий по физической культуре в                        работе с детьми ОВЗ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79512" y="1772816"/>
            <a:ext cx="8712968" cy="468052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целостной системы педагогического процесса,  обеспечивающего реализацию  оптимальных условий для всестороннего полноценного развития двигательных и психофизических способностей и укрепления здоровья.</a:t>
            </a:r>
          </a:p>
          <a:p>
            <a:pPr algn="just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pic>
        <p:nvPicPr>
          <p:cNvPr id="5" name="Рисунок 4" descr="http://olgabor.ucoz.ru/_nw/0/3881575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81128"/>
            <a:ext cx="2016224" cy="2026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" descr="75201-Royalty-Free-RF-Clipart-Illustration-Of-A-Black-And-White-Outline-Of-A-Little-Winter-Boy-Wearing-A-Hat-And-Pointing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957">
            <a:off x="7036074" y="4375708"/>
            <a:ext cx="1625845" cy="237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развития моторной сферы у детей с ОНР и ТНР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12776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плохая координация движений, снижение скорости и ловкости выполнения упражнений;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трудности при выполнении движений по словесной инструкции;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отставание в воспроизведении двигательного задания по пространственно-временным параметрам;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недостаточно развита мелкая моторика рук. </a:t>
            </a:r>
          </a:p>
        </p:txBody>
      </p:sp>
      <p:pic>
        <p:nvPicPr>
          <p:cNvPr id="9" name="Picture 12" descr="pencil yellow - коп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87248">
            <a:off x="836374" y="5226476"/>
            <a:ext cx="1049213" cy="156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75201-Royalty-Free-RF-Clipart-Illustration-Of-A-Black-And-White-Outline-Of-A-Little-Winter-Boy-Wearing-A-Hat-And-Pointing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957">
            <a:off x="7358336" y="4375709"/>
            <a:ext cx="1625845" cy="237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www.logoped.ru</a:t>
            </a: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2420888"/>
            <a:ext cx="4248472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Взаимодействие инструктора по физической культуре и учителя -логопеда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3960440" cy="192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Одна лексическая тема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332656"/>
            <a:ext cx="4032448" cy="1922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Совместно составленный комплекс речевого материала для развития движений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4653136"/>
            <a:ext cx="3744416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Подготовка материала к играм и развлечениям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4581128"/>
            <a:ext cx="3888432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Совместно разработанный дидактический и раздаточный материал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1124744"/>
            <a:ext cx="7848872" cy="5733256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Направления работы с учителем                     логопедом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слухового восприятия,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зрительного восприятия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пространственного восприятия 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Работа над координацией движений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над развитием общей и мелкой моторики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Закрепление поставленных учителем-логопедом звуков в свободной речи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речевого и физиологического дыхания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темпа, ритма и интонационной выразительности речи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Работа над мимикой лица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4" name="Picture 9" descr="53fa5c5384f6 - копия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Ap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933056"/>
            <a:ext cx="2016224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8959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590465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ВЫВОД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  <a:ea typeface="Times New Roman"/>
              </a:rPr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взаимосвязь учителя-логопеда и инструктора по физической культуре в группе комбинированной направленности для детей с нарушениями речи имеет большое значение и является залогом успешности коррекционно-развивающей работы.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860a6958f1f copy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96" y="2492896"/>
            <a:ext cx="2736304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un - коп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69032">
            <a:off x="6614864" y="178454"/>
            <a:ext cx="2320527" cy="2275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8088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1409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72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  <a:b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ЗА </a:t>
            </a:r>
            <a:b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ВНИМАНИЕ!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9" descr="Безымянный-5 - копия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332656"/>
            <a:ext cx="1563892" cy="2438818"/>
          </a:xfrm>
          <a:prstGeom prst="rect">
            <a:avLst/>
          </a:prstGeom>
          <a:noFill/>
          <a:extLst/>
        </p:spPr>
      </p:pic>
      <p:pic>
        <p:nvPicPr>
          <p:cNvPr id="7" name="Picture 9" descr="Безымянный-5 - копия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36240" y="188640"/>
            <a:ext cx="1563892" cy="24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  <p:pic>
        <p:nvPicPr>
          <p:cNvPr id="10" name="Picture 9" descr="Безымянный-5 - копия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9654" y="4014316"/>
            <a:ext cx="1563892" cy="24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  <p:pic>
        <p:nvPicPr>
          <p:cNvPr id="11" name="Picture 9" descr="Безымянный-5 - копия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36240" y="4005064"/>
            <a:ext cx="1563892" cy="2438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</p:spTree>
    <p:extLst>
      <p:ext uri="{BB962C8B-B14F-4D97-AF65-F5344CB8AC3E}">
        <p14:creationId xmlns:p14="http://schemas.microsoft.com/office/powerpoint/2010/main" xmlns="" val="160441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3637</TotalTime>
  <Words>223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</vt:lpstr>
      <vt:lpstr>       «Образование – право каждого человека, имеющее огромное значение и потенциал.  На образовании строятся принципы свободы, демократии и устойчивого развития… нет ничего более важного, никакой другой миссии, кроме образования для всех…» </vt:lpstr>
      <vt:lpstr>В процессе физического воспитания и развития детей происходит: </vt:lpstr>
      <vt:lpstr>        Цель занятий по физической культуре в                        работе с детьми ОВЗ   </vt:lpstr>
      <vt:lpstr>Особенности развития моторной сферы у детей с ОНР и ТНР</vt:lpstr>
      <vt:lpstr>Слайд 6</vt:lpstr>
      <vt:lpstr>    Направления работы с учителем                     логопедом - Развитие слухового восприятия, - Развитие зрительного восприятия - Развитие пространственного восприятия   - Работа над координацией движений - Работа над развитием общей и мелкой моторики - Закрепление поставленных учителем-логопедом звуков в свободной речи - Развитие речевого и физиологического дыхания - Формирование темпа, ритма и интонационной выразительности речи - Работа над мимикой лица    </vt:lpstr>
      <vt:lpstr>Слайд 8</vt:lpstr>
      <vt:lpstr>    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303</cp:revision>
  <dcterms:created xsi:type="dcterms:W3CDTF">2011-05-16T19:40:12Z</dcterms:created>
  <dcterms:modified xsi:type="dcterms:W3CDTF">2023-10-09T10:12:33Z</dcterms:modified>
</cp:coreProperties>
</file>