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81" r:id="rId4"/>
    <p:sldId id="282" r:id="rId5"/>
    <p:sldId id="283" r:id="rId6"/>
    <p:sldId id="259" r:id="rId7"/>
    <p:sldId id="257" r:id="rId8"/>
    <p:sldId id="258" r:id="rId9"/>
    <p:sldId id="260" r:id="rId10"/>
    <p:sldId id="263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54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bragimowokuwandy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6012" y="0"/>
            <a:ext cx="922001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www.vancats.ru/images_7/Kozi/Cashmere-Goats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037726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cs5.livemaster.ru/storage/0a/d6/de04dabc62569896cd86a0d693p7--materialy-dlya-tvorchestva-12guberlinskij-puh-schesanny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536" y="0"/>
            <a:ext cx="9177536" cy="6883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96815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65569"/>
            <a:ext cx="4644008" cy="3392431"/>
          </a:xfrm>
          <a:prstGeom prst="rect">
            <a:avLst/>
          </a:prstGeom>
          <a:noFill/>
        </p:spPr>
      </p:pic>
      <p:pic>
        <p:nvPicPr>
          <p:cNvPr id="5" name="Picture 2" descr="https://im0-tub-ru.yandex.net/i?id=b91627b29171785b6c90d008334195a5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18204" cy="3429000"/>
          </a:xfrm>
          <a:prstGeom prst="rect">
            <a:avLst/>
          </a:prstGeom>
          <a:noFill/>
        </p:spPr>
      </p:pic>
      <p:pic>
        <p:nvPicPr>
          <p:cNvPr id="6" name="Picture 2" descr="https://im7.kommersant.ru/Issues.photo/REGIONS/SAMARA_Tema/2014/234/KPE_001636_00133_1_t218_1552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8953" y="3501008"/>
            <a:ext cx="4525047" cy="3356992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7538" y="0"/>
            <a:ext cx="46464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900igr.net/up/datai/222629/0017-019-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0"/>
            <a:ext cx="3059832" cy="1964101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1772816"/>
            <a:ext cx="26955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street-fashion-guide.ru/wp-content/uploads/2012/04/puh-vis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7"/>
            <a:ext cx="9144000" cy="6855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s://arhivurokov.ru/kopilka/up/html/2017/06/07/k_5937c8832af8d/420845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591"/>
            <a:ext cx="9144000" cy="6926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s://i.ss.com/gallery/2/294/73486/work-are-required-seller-14697084.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7384"/>
            <a:ext cx="947309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ww.agroxxi.ru/images/fotogallery/3798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986" y="0"/>
            <a:ext cx="916298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blog.lco.ru/wp-content/uploads/2016/05/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storage.canalblog.com/07/74/460323/373003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ria56.ru/uploads/images/kozy%20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85" y="0"/>
            <a:ext cx="9125215" cy="6625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Анвар</dc:creator>
  <cp:lastModifiedBy>Пользователь Windows</cp:lastModifiedBy>
  <cp:revision>40</cp:revision>
  <dcterms:created xsi:type="dcterms:W3CDTF">2018-02-09T15:06:44Z</dcterms:created>
  <dcterms:modified xsi:type="dcterms:W3CDTF">2023-10-12T09:45:53Z</dcterms:modified>
</cp:coreProperties>
</file>