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2" r:id="rId3"/>
    <p:sldId id="264" r:id="rId4"/>
    <p:sldId id="267" r:id="rId5"/>
    <p:sldId id="268" r:id="rId6"/>
    <p:sldId id="269" r:id="rId7"/>
    <p:sldId id="270" r:id="rId8"/>
    <p:sldId id="271" r:id="rId9"/>
    <p:sldId id="265" r:id="rId10"/>
    <p:sldId id="28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544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E6A66-F73F-4C63-AE82-B14F7877E101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526FD-69D3-4D60-A69F-2B9C766716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cs1.livemaster.ru/storage/6e/0c/146f0d8db1322b0265b4bb353fx4--materialy-dlya-tvorchestva-puh-belyj-neobrabotannyj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88640"/>
            <a:ext cx="8280920" cy="6505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://itd3.mycdn.me/image?id=813921090030&amp;t=20&amp;plc=WEB&amp;tkn=*4kXLmSkhOqO3DTuUo1GT47mhZM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88964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www.orinfo.ru/sites/default/files/styles/image_1170x660/public/avatar_crop/107449-39190.jpg?itok=uGlr6Dm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5805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itd2.mycdn.me/image?id=856924898690&amp;t=20&amp;plc=WEB&amp;tkn=*Yj7bAqvuJAc6tMvS46DLKNPJB0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9144000" cy="60932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https://im0-tub-ru.yandex.net/i?id=fba6862b98f03d48ea1a541b1109ce3b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2593"/>
            <a:ext cx="4824536" cy="6815407"/>
          </a:xfrm>
          <a:prstGeom prst="rect">
            <a:avLst/>
          </a:prstGeom>
          <a:noFill/>
        </p:spPr>
      </p:pic>
      <p:pic>
        <p:nvPicPr>
          <p:cNvPr id="24580" name="Picture 4" descr="http://img-fotki.yandex.ru/get/6702/108287837.ab/0_a7e71_87031bba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3875" y="4457699"/>
            <a:ext cx="4810125" cy="2400301"/>
          </a:xfrm>
          <a:prstGeom prst="rect">
            <a:avLst/>
          </a:prstGeom>
          <a:noFill/>
        </p:spPr>
      </p:pic>
      <p:pic>
        <p:nvPicPr>
          <p:cNvPr id="24582" name="Picture 6" descr="http://orengarn.com/assets/images/1/orenburgskaya_pryazh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69289" y="1484784"/>
            <a:ext cx="4074711" cy="2715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i.ytimg.com/vi/6mL5GEW-PLs/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s://cs2.livemaster.ru/storage/e7/f7/1ce371c1836843cde5fb3e9392wg--materialy-dlya-tvorchestva-pryazha-iz-kozego-puh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116632"/>
            <a:ext cx="9036496" cy="6741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stranamasterov.ru/img/i2011/06/09/p6030028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6" name="Picture 4" descr="https://mylitta.ru/uploads/posts/2014-01/thumbs/1390627043_orenburg-shawl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79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marimama.ru/stati2013-05/platok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8963025" cy="4430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Анвар</dc:creator>
  <cp:lastModifiedBy>Пользователь Windows</cp:lastModifiedBy>
  <cp:revision>40</cp:revision>
  <dcterms:created xsi:type="dcterms:W3CDTF">2018-02-09T15:06:44Z</dcterms:created>
  <dcterms:modified xsi:type="dcterms:W3CDTF">2023-10-12T09:46:50Z</dcterms:modified>
</cp:coreProperties>
</file>