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</p:sldMasterIdLst>
  <p:sldIdLst>
    <p:sldId id="257" r:id="rId2"/>
    <p:sldId id="263" r:id="rId3"/>
    <p:sldId id="275" r:id="rId4"/>
    <p:sldId id="276" r:id="rId5"/>
    <p:sldId id="269" r:id="rId6"/>
    <p:sldId id="270" r:id="rId7"/>
    <p:sldId id="272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10/9/2023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pic>
        <p:nvPicPr>
          <p:cNvPr id="7" name="Рисунок 6" descr="Рисунок1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-500098" y="6419124"/>
            <a:ext cx="2962411" cy="43887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85720" y="0"/>
            <a:ext cx="857256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спорт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914180" cy="2240276"/>
          </a:xfrm>
          <a:prstGeom prst="rect">
            <a:avLst/>
          </a:prstGeom>
        </p:spPr>
      </p:pic>
      <p:pic>
        <p:nvPicPr>
          <p:cNvPr id="9" name="Рисунок 8" descr="Рисунок1.pn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-500098" y="6419124"/>
            <a:ext cx="2962411" cy="43887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00042"/>
            <a:ext cx="6059016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/>
                <a:latin typeface="+mn-lt"/>
                <a:ea typeface="+mn-ea"/>
                <a:cs typeface="+mn-cs"/>
              </a:rPr>
              <a:t>МАДОУ Д/С №154</a:t>
            </a:r>
            <a:endParaRPr lang="ru-RU" sz="3200" dirty="0">
              <a:solidFill>
                <a:srgbClr val="002060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0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Воспитание здорового ребёнка</a:t>
            </a:r>
          </a:p>
          <a:p>
            <a:pPr marL="0" indent="0" algn="ctr">
              <a:buNone/>
            </a:pPr>
            <a:r>
              <a:rPr lang="ru-RU" sz="4000" b="1" dirty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посредством кружковой деятельности </a:t>
            </a:r>
            <a:r>
              <a:rPr lang="ru-RU" sz="4000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«Школа мяча»</a:t>
            </a:r>
            <a:endParaRPr lang="ru-RU" sz="4000" b="1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инструктор по физической культуре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Хохлова Татьяна Алексеевна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6" cy="157018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/>
                <a:latin typeface="+mn-lt"/>
              </a:rPr>
              <a:t>Цель кружковой деятельности</a:t>
            </a:r>
            <a:endParaRPr lang="ru-RU" dirty="0"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1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спортивным играм (баскетбол, футбол, волейбол, пионербол) для совершенствования деятельности основных физиологических систем организма и улучшения физического развития,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физической подготовленности детей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AutoShape 4" descr="Мой веселый звонкий мяч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Мой веселый звонкий мяч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Мой веселый звонкий мяч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2" name="Picture 14" descr="Футбольный и баскетбольный мяч.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24128" y="5013176"/>
            <a:ext cx="2895644" cy="16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89537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/>
              </a:rPr>
              <a:t>Задачи: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268760"/>
            <a:ext cx="6923112" cy="504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- Дать детям представление о сущности игры в баскетбол, футбол, волейбол, правилах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Изучить основные методы, необходимые для проведения спортивных игр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Формировать умение выбирать способы и ситуации действий с мячом.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Учить детей понимать сущность коллективной игры с мячом, цель и правила.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Развивать умение ориентироваться на площадке, находить удобное место для ведения игры.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Воспитывать умение подчинять свою деятельность сознательно поставленной цели.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Воспитывать умение играть коллективно, подчинять собственные желания интересам коллектива, оказывать помощь товарищам в сложных ситуациях.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/>
              </a:rPr>
              <a:t>Интересные моменты наших занятий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pic>
        <p:nvPicPr>
          <p:cNvPr id="20482" name="Picture 2" descr="C:\Users\user\Desktop\IMG_20210315_1513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3933056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5" name="Picture 5" descr="C:\Users\user\Desktop\IMG_20210315_151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412776"/>
            <a:ext cx="3312368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C:\Users\user\Desktop\IMG_20210315_1519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05064"/>
            <a:ext cx="3360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8" name="Picture 8" descr="C:\Users\user\Desktop\IMG-20221017-WA00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784" y="1412776"/>
            <a:ext cx="14175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user\Desktop\Screenshot_20201218_1124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92080" y="404664"/>
            <a:ext cx="30243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user\Desktop\IMG_20210316_0757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645024"/>
            <a:ext cx="3564199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IMG_20210315_1512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2250400" y="-16687800"/>
            <a:ext cx="3360000" cy="2520000"/>
          </a:xfrm>
          <a:prstGeom prst="rect">
            <a:avLst/>
          </a:prstGeom>
          <a:noFill/>
        </p:spPr>
      </p:pic>
      <p:pic>
        <p:nvPicPr>
          <p:cNvPr id="12" name="Рисунок 11" descr="C:\Users\user\Desktop\IMG_20210315_15121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3645024"/>
            <a:ext cx="3528392" cy="2504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user\Desktop\IMG_20210316_10044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67744" y="1340768"/>
            <a:ext cx="2841625" cy="2131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43765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IMG_20210316_07513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3356992"/>
            <a:ext cx="38884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20422-WA00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356992"/>
            <a:ext cx="3744416" cy="2902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IMG_20221018_15443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32656"/>
            <a:ext cx="3701529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437656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IMG-20220217-WA010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3212976"/>
            <a:ext cx="2736304" cy="309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IMG-20221013-WA004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188640"/>
            <a:ext cx="367240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IMG_20221018_15405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3212976"/>
            <a:ext cx="4464496" cy="3125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44101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user\Desktop\IMG-20221013-WA0050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996952"/>
            <a:ext cx="3168352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IMG-20220514-WA00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60648"/>
            <a:ext cx="2304256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дриблинг\IMG-20221013-WA005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2996952"/>
            <a:ext cx="3528392" cy="3168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059508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487</TotalTime>
  <Words>153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МАДОУ Д/С №154</vt:lpstr>
      <vt:lpstr>Цель кружковой деятельности</vt:lpstr>
      <vt:lpstr>Задачи:</vt:lpstr>
      <vt:lpstr>Интересные моменты наших занятий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modified xsi:type="dcterms:W3CDTF">2023-10-09T10:47:39Z</dcterms:modified>
</cp:coreProperties>
</file>