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68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6858000" cy="972026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15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0EE8-1094-4C85-BF9F-6F8EC1477570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0A9FF-C61C-4547-A0D7-E8E905F8A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542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0EE8-1094-4C85-BF9F-6F8EC1477570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0A9FF-C61C-4547-A0D7-E8E905F8A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7388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0EE8-1094-4C85-BF9F-6F8EC1477570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0A9FF-C61C-4547-A0D7-E8E905F8A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5515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0EE8-1094-4C85-BF9F-6F8EC1477570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0A9FF-C61C-4547-A0D7-E8E905F8A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2718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0EE8-1094-4C85-BF9F-6F8EC1477570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0A9FF-C61C-4547-A0D7-E8E905F8A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516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0EE8-1094-4C85-BF9F-6F8EC1477570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0A9FF-C61C-4547-A0D7-E8E905F8A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3069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0EE8-1094-4C85-BF9F-6F8EC1477570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0A9FF-C61C-4547-A0D7-E8E905F8A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1712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0EE8-1094-4C85-BF9F-6F8EC1477570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0A9FF-C61C-4547-A0D7-E8E905F8A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8239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0EE8-1094-4C85-BF9F-6F8EC1477570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0A9FF-C61C-4547-A0D7-E8E905F8A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8453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0EE8-1094-4C85-BF9F-6F8EC1477570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0A9FF-C61C-4547-A0D7-E8E905F8A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0733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0EE8-1094-4C85-BF9F-6F8EC1477570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0A9FF-C61C-4547-A0D7-E8E905F8A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1103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80EE8-1094-4C85-BF9F-6F8EC1477570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0A9FF-C61C-4547-A0D7-E8E905F8A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96"/>
            <a:ext cx="6811024" cy="9715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21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755"/>
            <a:ext cx="6858000" cy="970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6978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9700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8363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755"/>
            <a:ext cx="6858000" cy="970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986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755"/>
            <a:ext cx="6858000" cy="970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4367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755"/>
            <a:ext cx="6858000" cy="970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8640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755"/>
            <a:ext cx="6858000" cy="970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1145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755"/>
            <a:ext cx="6858000" cy="970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0937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901"/>
            <a:ext cx="6858000" cy="9698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6600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19"/>
            <a:ext cx="6858000" cy="969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8043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19"/>
            <a:ext cx="6858000" cy="969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1001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755"/>
            <a:ext cx="6858000" cy="970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1162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>
        <p15:prstTrans prst="pageCurlSingle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19"/>
            <a:ext cx="6858000" cy="969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7910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901"/>
            <a:ext cx="6858000" cy="9698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7262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755"/>
            <a:ext cx="6858000" cy="970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9896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19"/>
            <a:ext cx="6858000" cy="969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0622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30364"/>
            <a:ext cx="68580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i="1" cap="none" spc="0" dirty="0" smtClean="0">
                <a:ln w="95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algn="ctr"/>
            <a:r>
              <a:rPr lang="ru-RU" sz="6000" b="1" i="1" dirty="0">
                <a:ln w="95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6000" b="1" i="1" dirty="0" smtClean="0">
                <a:ln w="95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внимание!</a:t>
            </a:r>
            <a:endParaRPr lang="ru-RU" sz="6000" b="1" i="1" cap="none" spc="0" dirty="0">
              <a:ln w="9525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18" y="5209049"/>
            <a:ext cx="6217933" cy="269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6699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19"/>
            <a:ext cx="6858000" cy="969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278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19"/>
            <a:ext cx="6858000" cy="969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670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19"/>
            <a:ext cx="6858000" cy="969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9460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19"/>
            <a:ext cx="6858000" cy="969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5762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755"/>
            <a:ext cx="6858000" cy="970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9835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755"/>
            <a:ext cx="6858000" cy="970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7852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755"/>
            <a:ext cx="6858000" cy="970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1417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4</Words>
  <Application>Microsoft Office PowerPoint</Application>
  <PresentationFormat>Произвольный</PresentationFormat>
  <Paragraphs>2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 Ефимова</cp:lastModifiedBy>
  <cp:revision>4</cp:revision>
  <dcterms:created xsi:type="dcterms:W3CDTF">2023-10-11T13:21:07Z</dcterms:created>
  <dcterms:modified xsi:type="dcterms:W3CDTF">2023-10-10T19:21:56Z</dcterms:modified>
</cp:coreProperties>
</file>