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57" r:id="rId2"/>
    <p:sldId id="268" r:id="rId3"/>
    <p:sldId id="258" r:id="rId4"/>
    <p:sldId id="267" r:id="rId5"/>
    <p:sldId id="270" r:id="rId6"/>
    <p:sldId id="266" r:id="rId7"/>
    <p:sldId id="272" r:id="rId8"/>
    <p:sldId id="274" r:id="rId9"/>
    <p:sldId id="275" r:id="rId10"/>
    <p:sldId id="276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579" autoAdjust="0"/>
  </p:normalViewPr>
  <p:slideViewPr>
    <p:cSldViewPr showGuides="1">
      <p:cViewPr varScale="1">
        <p:scale>
          <a:sx n="69" d="100"/>
          <a:sy n="69" d="100"/>
        </p:scale>
        <p:origin x="1254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969A99-BD50-4E41-A891-1E3D0A9E4857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cdt-volgodonsk.r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cdt-volgodonsk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dt-volgodonsk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305" y="692785"/>
            <a:ext cx="9933305" cy="51612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</a:t>
            </a:r>
            <a:r>
              <a:rPr kumimoji="0" lang="en-US" alt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иональный футболист »</a:t>
            </a:r>
            <a:endParaRPr kumimoji="0" lang="ru-RU" sz="44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Дополнительная общеобразовательная программа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(физкультурно</a:t>
            </a:r>
            <a:r>
              <a:rPr lang="ru-RU" sz="2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оздоровительная 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Возраст детей: 7-9 лет,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Срок реализации программы: 1 года 	</a:t>
            </a: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Автор-составитель: </a:t>
            </a:r>
            <a:r>
              <a:rPr lang="ru-RU" sz="20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Диденко Александр Сергеевич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педагог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дополнительного образования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3320" y="260350"/>
            <a:ext cx="5153025" cy="127254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l"/>
            <a:r>
              <a:rPr lang="ru-RU" altLang="en-US" dirty="0" smtClean="0">
                <a:sym typeface="+mn-ea"/>
              </a:rPr>
              <a:t>Физкультурно-оздоровительный комплекс </a:t>
            </a:r>
          </a:p>
          <a:p>
            <a:pPr algn="l"/>
            <a:r>
              <a:rPr lang="ru-RU" altLang="en-US" dirty="0" smtClean="0">
                <a:sym typeface="+mn-ea"/>
              </a:rPr>
              <a:t>г . Морозовска</a:t>
            </a:r>
            <a:r>
              <a:rPr lang="ru-RU" altLang="en-US" dirty="0" smtClean="0">
                <a:sym typeface="+mn-ea"/>
              </a:rPr>
              <a:t> </a:t>
            </a:r>
            <a:r>
              <a:rPr lang="ru-RU" altLang="en-US" dirty="0">
                <a:sym typeface="+mn-ea"/>
              </a:rPr>
              <a:t>.</a:t>
            </a:r>
            <a:endParaRPr lang="ru-RU" altLang="en-US" dirty="0"/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57647" y="246240"/>
            <a:ext cx="1608207" cy="1608207"/>
            <a:chOff x="381142" y="185915"/>
            <a:chExt cx="1608207" cy="1608207"/>
          </a:xfrm>
        </p:grpSpPr>
        <p:sp>
          <p:nvSpPr>
            <p:cNvPr id="2" name="Овал 1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4-конечная звезда 7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4-конечная звезда 8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/>
          <p:cNvSpPr/>
          <p:nvPr/>
        </p:nvSpPr>
        <p:spPr>
          <a:xfrm>
            <a:off x="8829675" y="5735955"/>
            <a:ext cx="588645" cy="51879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" y="3140968"/>
            <a:ext cx="2026543" cy="204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7092" y="-160133"/>
            <a:ext cx="9906000" cy="64633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Профес</a:t>
            </a:r>
            <a:r>
              <a:rPr lang="en-US" altLang="ru-RU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c</a:t>
            </a:r>
            <a:r>
              <a:rPr lang="ru-RU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иональный футболист</a:t>
            </a: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»</a:t>
            </a:r>
            <a:endParaRPr kumimoji="0" lang="ru-RU" sz="44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Дополнительная общеобразовательная программа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(физкультурно-оздоровительная 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Возраст детей: 7-9 лет,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Срок реализации программы: 1 года 	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Автор-составитель: </a:t>
            </a:r>
            <a:r>
              <a:rPr lang="ru-RU" sz="20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Диденко Александр </a:t>
            </a:r>
            <a:r>
              <a:rPr lang="ru-RU" sz="2000" dirty="0" err="1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Сергеевич</a:t>
            </a:r>
            <a:r>
              <a:rPr lang="ru-RU" sz="200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,педагог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дополнительного образования</a:t>
            </a:r>
            <a:endParaRPr lang="en-US" sz="2000" dirty="0" smtClean="0">
              <a:ln>
                <a:noFill/>
              </a:ln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000" b="0" u="none" strike="noStrike" cap="none" normalizeH="0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+79007777777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Эл. Почта: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alexxxdidennnko@icloud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.com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https://nsportal.ru/als-161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6607" y="186348"/>
            <a:ext cx="48526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</a:t>
            </a:r>
            <a:r>
              <a:rPr lang="ru-RU" dirty="0" smtClean="0">
                <a:sym typeface="+mn-ea"/>
              </a:rPr>
              <a:t>Физкультурно-оздоровительный комплекс </a:t>
            </a:r>
          </a:p>
          <a:p>
            <a:pPr algn="l"/>
            <a:r>
              <a:rPr lang="ru-RU" altLang="en-US" dirty="0" smtClean="0">
                <a:sym typeface="+mn-ea"/>
              </a:rPr>
              <a:t>г. Морозовска </a:t>
            </a:r>
            <a:r>
              <a:rPr lang="ru-RU" altLang="en-US" dirty="0" smtClean="0">
                <a:sym typeface="+mn-ea"/>
              </a:rPr>
              <a:t>.</a:t>
            </a:r>
            <a:endParaRPr lang="ru-RU" altLang="en-US" dirty="0"/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1" name="Овал 10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4-конечная звезда 11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4-конечная звезда 12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8" y="2492896"/>
            <a:ext cx="2019269" cy="242076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4562" y="332656"/>
            <a:ext cx="7728917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образования, реализующие программу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 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512906" y="2348746"/>
            <a:ext cx="3528392" cy="1584176"/>
            <a:chOff x="1046566" y="2852936"/>
            <a:chExt cx="3528392" cy="158417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046566" y="2852936"/>
              <a:ext cx="3528392" cy="1584176"/>
            </a:xfrm>
            <a:prstGeom prst="roundRect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505915" y="3183359"/>
              <a:ext cx="259228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Диденко Александр Сергеевич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,педагог доп образования.</a:t>
              </a:r>
              <a:endPara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9" name="Овал 18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4-конечная звезда 19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4-конечная звезда 20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Овал 4"/>
          <p:cNvSpPr/>
          <p:nvPr/>
        </p:nvSpPr>
        <p:spPr>
          <a:xfrm>
            <a:off x="8841105" y="5661025"/>
            <a:ext cx="576580" cy="648335"/>
          </a:xfrm>
          <a:prstGeom prst="ellipse">
            <a:avLst/>
          </a:prstGeom>
        </p:spPr>
        <p:style>
          <a:lnRef idx="0">
            <a:srgbClr val="FFFFFF"/>
          </a:lnRef>
          <a:fillRef idx="3">
            <a:prstClr val="black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0568" y="1522148"/>
            <a:ext cx="8471419" cy="5262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Данная дополнительная общеобразовательная общеразвивающая программа «Играем в футбол» для учащихся 6-9 лет разработана согласно требованиям следующих документов: - Федерального Закона от 29.12.2012 №273-ФЗ «Об образовании в Российской Федерации»; - Концепции развития дополнительного образования детей (Распоряжение правительства РФ от 4 сентября 2014 г. № 1726-р); - СанПиН 2.4.4.3172-14 «Санитарно-эпидемиологические требования к устройству, содержанию и организации режима работы образовательных организаций дополнительного образования детей». (Постановление Главного государственного санитарного врача РФ от 04.07.2014 № 41); - Приказа Минпросвещения России 09.11.2018 № 196. «Порядок организации и осуществления образовательной деятельности по дополнительным общеобразовательным программам»; - Методических рекомендаций по проектированию дополнительных общеразвивающих программ в государственных образовательных организациях Санкт-Петербурга, находящихся введении Комитета по образованию (Распоряжение Комитета по образованию от 01.03.2017г. №617- р); методы обучения, описание материально-технических условий реализации учебного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и др.</a:t>
            </a:r>
          </a:p>
        </p:txBody>
      </p:sp>
      <p:sp>
        <p:nvSpPr>
          <p:cNvPr id="6146" name="AutoShape 2" descr="Дрова, Произведение искусства Живопись Графический дизайн Рисунок, палитра,  логотип, монохромный, фреска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40760" y="332811"/>
            <a:ext cx="74353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Актуальность программы рассматривается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 позиции: 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5" name="Овал 14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4-конечная звезда 16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8841105" y="5673725"/>
            <a:ext cx="588010" cy="63563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817" y="1916832"/>
            <a:ext cx="8964997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форма проведения 30 человек .Занятие на большом поле 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Мелкогрупповая для начинающих составляет 10 человек (теория 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4 человека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56783" y="117647"/>
            <a:ext cx="7416826" cy="1968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Формы обучения по дополнительной общеобразовательной  программе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»</a:t>
            </a:r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6702" y="185280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8841105" y="5664200"/>
            <a:ext cx="607060" cy="635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6576" y="260648"/>
            <a:ext cx="828092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занятий в рамках реализации дополнительной общеобразовательной  программы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футболист»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8544" y="234888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образовательной программы определяется в академических часах.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Академический час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установленная продолжительность занятий по учебному плану образовательной программы, не превышающая 45 минут.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Овал 3"/>
          <p:cNvSpPr/>
          <p:nvPr/>
        </p:nvSpPr>
        <p:spPr>
          <a:xfrm>
            <a:off x="8841105" y="5681980"/>
            <a:ext cx="607060" cy="6172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89349" y="-590732"/>
            <a:ext cx="7500155" cy="236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600" dirty="0" smtClean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6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Особенности организации образовательного процесса по дополнительной общеобразовательной  программ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 »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6" name="Овал 15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7" name="4-конечная звезда 16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8" name="4-конечная звезда 17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7" name="Овал 6"/>
          <p:cNvSpPr/>
          <p:nvPr/>
        </p:nvSpPr>
        <p:spPr>
          <a:xfrm>
            <a:off x="8789670" y="5690870"/>
            <a:ext cx="699770" cy="6032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graphicFrame>
        <p:nvGraphicFramePr>
          <p:cNvPr id="25" name="Замещающее содержимое 2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40162401"/>
              </p:ext>
            </p:extLst>
          </p:nvPr>
        </p:nvGraphicFramePr>
        <p:xfrm>
          <a:off x="1421819" y="2046047"/>
          <a:ext cx="7352030" cy="4750940"/>
        </p:xfrm>
        <a:graphic>
          <a:graphicData uri="http://schemas.openxmlformats.org/drawingml/2006/table">
            <a:tbl>
              <a:tblPr/>
              <a:tblGrid>
                <a:gridCol w="836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1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6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9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564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4905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раздела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темы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US" altLang="en-US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времени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часах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cap="flat">
                      <a:noFill/>
                    </a:lnT>
                    <a:lnB cap="flat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cap="flat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cap="flat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Теория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Практика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00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Вводноезанятие:рассказ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тактики-расстановка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Техника владения мячом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в спортивном зале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Беговая тренеровка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9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мячом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Усиленная тренеровка на ноги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Тренеровка на большом поле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140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итоги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2281" y="405245"/>
            <a:ext cx="7403725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/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Конкурентные преимущества дополнительной  общеобразовательной программы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Профессиональный футболист»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92560" y="1988840"/>
            <a:ext cx="8568952" cy="4338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Конкурентные преимущества дополнительной общеобразовательной программы «Искусство книжной графики» проявляются в следующих его характеристиках: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личностный выбор деятельности;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содержания и форм организации;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мячом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адаптивность к возникающим изменениям;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тесная связь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практикой.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0034" y="1033572"/>
            <a:ext cx="6942568" cy="523220"/>
          </a:xfrm>
          <a:prstGeom prst="rect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1988593"/>
            <a:ext cx="903811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Райнер Мартенс — Успешный тренер. 2014 год.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книге вы найдете информацию обо всем, что угодно. О физподготовке, о питании спортсменов, о том, как бороться с наркотиками и другими вредными привычками. О методах, принципах обучения и управления, психологии. В общем, все то, что мжет встретится в работе тренера.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испанского футбола. 2015 год.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упражнения, в том числе и игровые, которые помогут улучшить понимание игры и технических навыков ваших воспитанников. Есть детали. Плюс есть несколько советов для тренеров и молодых игроков.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Дейв Чемберс. Профессия — тренер. Наука и искусство. 2013 год.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27a33c2b768be5380d4d9f3a121039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540" y="260350"/>
            <a:ext cx="5297805" cy="6387465"/>
          </a:xfrm>
          <a:prstGeom prst="rect">
            <a:avLst/>
          </a:prstGeom>
        </p:spPr>
      </p:pic>
      <p:sp>
        <p:nvSpPr>
          <p:cNvPr id="8" name="Текстовое поле 7"/>
          <p:cNvSpPr txBox="1"/>
          <p:nvPr/>
        </p:nvSpPr>
        <p:spPr>
          <a:xfrm>
            <a:off x="2576195" y="764540"/>
            <a:ext cx="4775200" cy="4245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r>
              <a:rPr lang="ru-RU" altLang="en-US" sz="1400" dirty="0" smtClean="0">
                <a:sym typeface="+mn-ea"/>
              </a:rPr>
              <a:t> Физкультурно</a:t>
            </a:r>
            <a:r>
              <a:rPr lang="ru-RU" altLang="en-US" sz="1400" dirty="0" smtClean="0">
                <a:sym typeface="+mn-ea"/>
              </a:rPr>
              <a:t>-оздоровительный комплекс </a:t>
            </a:r>
            <a:r>
              <a:rPr lang="ru-RU" altLang="en-US" sz="1400" dirty="0" err="1" smtClean="0">
                <a:sym typeface="+mn-ea"/>
              </a:rPr>
              <a:t>г.Морозовска</a:t>
            </a:r>
            <a:endParaRPr lang="ru-RU" altLang="en-US" sz="1400" dirty="0"/>
          </a:p>
          <a:p>
            <a:pPr algn="l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ctr"/>
            <a:r>
              <a:rPr lang="ru-RU" altLang="en-US" sz="1400" dirty="0">
                <a:sym typeface="+mn-ea"/>
              </a:rPr>
              <a:t>Набор в детскую секцию футбола</a:t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>«Стань профессиональным </a:t>
            </a:r>
            <a:r>
              <a:rPr lang="ru-RU" altLang="en-US" sz="1400" dirty="0" err="1" smtClean="0">
                <a:sym typeface="+mn-ea"/>
              </a:rPr>
              <a:t>футбостом</a:t>
            </a:r>
            <a:r>
              <a:rPr lang="ru-RU" altLang="en-US" sz="1400" dirty="0">
                <a:sym typeface="+mn-ea"/>
              </a:rPr>
              <a:t>»</a:t>
            </a:r>
          </a:p>
          <a:p>
            <a:pPr algn="ctr"/>
            <a:r>
              <a:rPr lang="ru-RU" altLang="en-US" sz="1400" dirty="0">
                <a:sym typeface="+mn-ea"/>
              </a:rPr>
              <a:t>ЖДЕМ ВАС!!!</a:t>
            </a:r>
          </a:p>
          <a:p>
            <a:pPr algn="ctr"/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>возраст детей 7-9 лет</a:t>
            </a:r>
          </a:p>
          <a:p>
            <a:pPr algn="ctr"/>
            <a:r>
              <a:rPr lang="ru-RU" altLang="en-US" sz="1400" dirty="0">
                <a:sym typeface="+mn-ea"/>
              </a:rPr>
              <a:t>За один год они </a:t>
            </a:r>
            <a:r>
              <a:rPr lang="ru-RU" altLang="en-US" sz="1400" dirty="0" smtClean="0">
                <a:sym typeface="+mn-ea"/>
              </a:rPr>
              <a:t>научаться:</a:t>
            </a:r>
            <a:endParaRPr lang="ru-RU" altLang="en-US" sz="1400" dirty="0">
              <a:sym typeface="+mn-ea"/>
            </a:endParaRPr>
          </a:p>
          <a:p>
            <a:pPr algn="ctr"/>
            <a:r>
              <a:rPr lang="ru-RU" altLang="en-US" sz="1400" dirty="0">
                <a:sym typeface="+mn-ea"/>
              </a:rPr>
              <a:t>1)владеть профессионально мячом. </a:t>
            </a:r>
          </a:p>
          <a:p>
            <a:pPr algn="ctr"/>
            <a:r>
              <a:rPr lang="ru-RU" altLang="en-US" sz="1400" dirty="0">
                <a:sym typeface="+mn-ea"/>
              </a:rPr>
              <a:t>2)Работать в команде.</a:t>
            </a:r>
          </a:p>
          <a:p>
            <a:pPr algn="ctr"/>
            <a:r>
              <a:rPr lang="ru-RU" altLang="en-US" sz="1400" dirty="0">
                <a:sym typeface="+mn-ea"/>
              </a:rPr>
              <a:t>3)получат хорошее настроение</a:t>
            </a:r>
          </a:p>
          <a:p>
            <a:pPr algn="ctr"/>
            <a:r>
              <a:rPr lang="ru-RU" altLang="en-US" sz="1400" dirty="0">
                <a:sym typeface="+mn-ea"/>
              </a:rPr>
              <a:t> </a:t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 smtClean="0">
                <a:sym typeface="+mn-ea"/>
              </a:rPr>
              <a:t>вторник</a:t>
            </a:r>
            <a:r>
              <a:rPr lang="ru-RU" altLang="en-US" sz="1400" dirty="0" smtClean="0">
                <a:sym typeface="+mn-ea"/>
              </a:rPr>
              <a:t>: </a:t>
            </a:r>
            <a:r>
              <a:rPr lang="ru-RU" altLang="en-US" sz="1400" dirty="0" smtClean="0">
                <a:sym typeface="+mn-ea"/>
              </a:rPr>
              <a:t>14.00-15.00</a:t>
            </a:r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 smtClean="0">
                <a:sym typeface="+mn-ea"/>
              </a:rPr>
              <a:t>пятница</a:t>
            </a:r>
            <a:r>
              <a:rPr lang="ru-RU" altLang="en-US" sz="1400" dirty="0" smtClean="0">
                <a:sym typeface="+mn-ea"/>
              </a:rPr>
              <a:t>:15.00-16.00</a:t>
            </a:r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>тренер </a:t>
            </a:r>
            <a:r>
              <a:rPr lang="ru-RU" altLang="en-US" dirty="0" smtClean="0">
                <a:sym typeface="+mn-ea"/>
              </a:rPr>
              <a:t>:</a:t>
            </a:r>
            <a:r>
              <a:rPr lang="ru-RU" altLang="en-US" dirty="0" smtClean="0">
                <a:sym typeface="+mn-ea"/>
              </a:rPr>
              <a:t>Диденко Александр Сергеевич</a:t>
            </a:r>
            <a:r>
              <a:rPr lang="ru-RU" altLang="en-US" dirty="0" smtClean="0">
                <a:sym typeface="+mn-ea"/>
              </a:rPr>
              <a:t> </a:t>
            </a:r>
            <a:endParaRPr lang="ru-RU" altLang="en-US" dirty="0">
              <a:sym typeface="+mn-ea"/>
            </a:endParaRPr>
          </a:p>
          <a:p>
            <a:pPr algn="ctr"/>
            <a:r>
              <a:rPr lang="ru-RU" altLang="en-US" dirty="0" smtClean="0">
                <a:sym typeface="+mn-ea"/>
              </a:rPr>
              <a:t>Тел.: +79007777777</a:t>
            </a:r>
            <a:endParaRPr lang="ru-RU" altLang="en-US" dirty="0">
              <a:sym typeface="+mn-ea"/>
            </a:endParaRPr>
          </a:p>
          <a:p>
            <a:pPr algn="ctr"/>
            <a:r>
              <a:rPr lang="ru-RU" altLang="en-US" dirty="0">
                <a:sym typeface="+mn-ea"/>
              </a:rPr>
              <a:t>приходить по </a:t>
            </a:r>
            <a:r>
              <a:rPr lang="ru-RU" altLang="en-US" dirty="0" err="1" smtClean="0">
                <a:sym typeface="+mn-ea"/>
              </a:rPr>
              <a:t>адресу:Пламя</a:t>
            </a:r>
            <a:r>
              <a:rPr lang="ru-RU" altLang="en-US" dirty="0" smtClean="0">
                <a:sym typeface="+mn-ea"/>
              </a:rPr>
              <a:t> Революции,234</a:t>
            </a:r>
            <a:r>
              <a:rPr lang="ru-RU" altLang="en-US" dirty="0">
                <a:sym typeface="+mn-ea"/>
              </a:rPr>
              <a:t/>
            </a:r>
            <a:br>
              <a:rPr lang="ru-RU" altLang="en-US" dirty="0">
                <a:sym typeface="+mn-ea"/>
              </a:rPr>
            </a:br>
            <a:r>
              <a:rPr lang="ru-RU" altLang="en-US" dirty="0">
                <a:sym typeface="+mn-ea"/>
              </a:rPr>
              <a:t/>
            </a:r>
            <a:br>
              <a:rPr lang="ru-RU" altLang="en-US" dirty="0">
                <a:sym typeface="+mn-ea"/>
              </a:rPr>
            </a:br>
            <a:r>
              <a:rPr lang="ru-RU" altLang="en-US" sz="2000" dirty="0">
                <a:sym typeface="+mn-ea"/>
              </a:rPr>
              <a:t/>
            </a:r>
            <a:br>
              <a:rPr lang="ru-RU" altLang="en-US" sz="2000" dirty="0">
                <a:sym typeface="+mn-ea"/>
              </a:rPr>
            </a:br>
            <a:endParaRPr lang="ru-RU" altLang="en-US" sz="2000" dirty="0"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</TotalTime>
  <Words>671</Words>
  <Application>Microsoft Office PowerPoint</Application>
  <PresentationFormat>Лист A4 (210x297 мм)</PresentationFormat>
  <Paragraphs>134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73</cp:revision>
  <dcterms:created xsi:type="dcterms:W3CDTF">2022-11-10T10:22:00Z</dcterms:created>
  <dcterms:modified xsi:type="dcterms:W3CDTF">2023-10-12T17:01:10Z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8F38D2205DD84B6284A3D381BCF0E3B8_12</vt:lpwstr>
  </property>
  <property fmtid="{D5CDD505-2E9C-101B-9397-08002B2CF9AE}" pid="3" name="KSOProductBuildVer">
    <vt:lpwstr>1049-12.2.0.13266</vt:lpwstr>
  </property>
</Properties>
</file>