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71" r:id="rId6"/>
    <p:sldId id="264" r:id="rId7"/>
    <p:sldId id="266" r:id="rId8"/>
    <p:sldId id="267" r:id="rId9"/>
    <p:sldId id="268" r:id="rId10"/>
    <p:sldId id="270" r:id="rId11"/>
    <p:sldId id="27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985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739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685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725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337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17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397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492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331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27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820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C4932-05CB-4DB2-8C24-FA9A4841311C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7C4EE-A37E-474A-92E0-F1733E76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62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8467" y="892366"/>
            <a:ext cx="1048805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МАДОУ «Берёзка»</a:t>
            </a:r>
          </a:p>
          <a:p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ЗДОРОВЬЕСБЕРЕГАЮЩИХ ТЕХНОЛОГИЙ В ДОУ</a:t>
            </a:r>
          </a:p>
          <a:p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Дмитренко Е.Б.</a:t>
            </a:r>
          </a:p>
          <a:p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Когалым,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6602" y="969485"/>
            <a:ext cx="95406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</a:rPr>
              <a:t>Здоровье ребенка превыше всего,</a:t>
            </a:r>
            <a:b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</a:rPr>
            </a:br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</a:rPr>
              <a:t>Богатство земли не заменит его.</a:t>
            </a:r>
            <a:b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</a:rPr>
            </a:br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</a:rPr>
              <a:t>Здоровье не купишь, никто не продаст.</a:t>
            </a:r>
            <a:b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</a:rPr>
            </a:br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</a:rPr>
              <a:t>Его берегите, как сердце, как глаз!!!</a:t>
            </a:r>
            <a:endParaRPr lang="ru-RU" sz="4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36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9484" y="1696598"/>
            <a:ext cx="104550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ЗДОРОВЫЕ ДЕТИ - ЭТО ЗДОРОВАЯ СТРАНА!</a:t>
            </a:r>
          </a:p>
        </p:txBody>
      </p:sp>
      <p:sp>
        <p:nvSpPr>
          <p:cNvPr id="6" name="AutoShape 2" descr="https://nsportal.ru/sites/default/files/2023/09/27/fotokollazh_zoz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021" y="3143148"/>
            <a:ext cx="4103534" cy="28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2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3384" y="638979"/>
            <a:ext cx="108516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defRPr/>
            </a:pP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«Детям совершенно так же, как и взрослым, хочется быть здоровыми и сильными, только дети не знают, что для этого надо делать. Объясни им, и они будут беречься»</a:t>
            </a:r>
          </a:p>
          <a:p>
            <a:pPr lvl="1" algn="ctr">
              <a:defRPr/>
            </a:pPr>
            <a:endParaRPr lang="ru-RU" sz="2800" b="1" i="1" dirty="0">
              <a:solidFill>
                <a:srgbClr val="33CC33"/>
              </a:solidFill>
              <a:latin typeface="Times New Roman" pitchFamily="18" charset="0"/>
            </a:endParaRPr>
          </a:p>
          <a:p>
            <a:pPr lvl="1" algn="r">
              <a:defRPr/>
            </a:pPr>
            <a:r>
              <a:rPr lang="ru-RU" sz="2800" b="1" i="1" dirty="0" err="1">
                <a:solidFill>
                  <a:srgbClr val="3333FF"/>
                </a:solidFill>
                <a:latin typeface="Times New Roman" pitchFamily="18" charset="0"/>
              </a:rPr>
              <a:t>Януш</a:t>
            </a:r>
            <a:r>
              <a:rPr lang="ru-RU" sz="2800" b="1" i="1" dirty="0">
                <a:solidFill>
                  <a:srgbClr val="3333FF"/>
                </a:solidFill>
                <a:latin typeface="Times New Roman" pitchFamily="18" charset="0"/>
              </a:rPr>
              <a:t> Корчак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03384" y="2551837"/>
            <a:ext cx="108516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2800" b="1" i="1" dirty="0" smtClean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sz="2800" b="1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sz="2800" b="1" i="1" dirty="0" smtClean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alt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Здоровье - это состояние полного физического, психического </a:t>
            </a:r>
          </a:p>
          <a:p>
            <a:pPr algn="ctr"/>
            <a:r>
              <a:rPr lang="ru-RU" alt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 социального благополучия, а не просто отсутствие болезней или</a:t>
            </a:r>
          </a:p>
          <a:p>
            <a:pPr algn="ctr"/>
            <a:r>
              <a:rPr lang="ru-RU" alt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физических дефектов. </a:t>
            </a:r>
          </a:p>
          <a:p>
            <a:pPr algn="ctr"/>
            <a:r>
              <a:rPr lang="ru-RU" altLang="ru-RU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(Всемирная организация здравоохранения)</a:t>
            </a:r>
          </a:p>
        </p:txBody>
      </p:sp>
    </p:spTree>
    <p:extLst>
      <p:ext uri="{BB962C8B-B14F-4D97-AF65-F5344CB8AC3E}">
        <p14:creationId xmlns:p14="http://schemas.microsoft.com/office/powerpoint/2010/main" val="44884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2198" y="947451"/>
            <a:ext cx="10851614" cy="4850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Здоровьесберегающая</a:t>
            </a:r>
            <a:r>
              <a:rPr lang="ru-RU" altLang="ru-RU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технология-</a:t>
            </a:r>
            <a:r>
              <a:rPr lang="ru-RU" altLang="ru-RU" sz="2800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это система мер, включающая взаимосвязь и взаимодействие всех факторов образовательной среды, направленных на сохранение здоровья ребёнка на всех этапах его обучения и развития.</a:t>
            </a:r>
          </a:p>
          <a:p>
            <a:r>
              <a:rPr lang="ru-RU" altLang="ru-RU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Задачи </a:t>
            </a:r>
            <a:r>
              <a:rPr lang="ru-RU" altLang="ru-RU" sz="28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здоровьесбережения</a:t>
            </a:r>
            <a:r>
              <a:rPr lang="ru-RU" altLang="ru-RU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endParaRPr lang="ru-RU" altLang="ru-RU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сохранение здоровья детей и повышение двигательной активности и умственной работоспособности 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создание адекватных условий для развития, обучения, оздоровления детей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создание положительного эмоционального настроя и снятие психоэмоционального напряжения</a:t>
            </a:r>
          </a:p>
          <a:p>
            <a:endParaRPr lang="ru-RU" altLang="ru-RU" b="1" i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4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66940" y="804231"/>
            <a:ext cx="1033382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ЗДОРОВЬЕСБЕРЕГАЮЩИХ ТЕХНОЛОГИЙ: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медико-профилактические;</a:t>
            </a:r>
          </a:p>
          <a:p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•физкультурно-оздоровительные;</a:t>
            </a:r>
          </a:p>
          <a:p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•технологии обеспечения социально-психологического благополучия ребёнка;</a:t>
            </a:r>
          </a:p>
          <a:p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•коррекционные;</a:t>
            </a:r>
          </a:p>
          <a:p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образовательные </a:t>
            </a:r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технологии.</a:t>
            </a:r>
          </a:p>
        </p:txBody>
      </p:sp>
    </p:spTree>
    <p:extLst>
      <p:ext uri="{BB962C8B-B14F-4D97-AF65-F5344CB8AC3E}">
        <p14:creationId xmlns:p14="http://schemas.microsoft.com/office/powerpoint/2010/main" val="352429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64664" y="672029"/>
            <a:ext cx="2809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AutoShape 2" descr="https://nsportal.ru/sites/default/files/styles/media_gallery_large/public/gallery/2017/01/15/ekskursiya_v_meditsinskiy_kabinet/med.kabinet-2.jpg?itok=Tw-injV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123" y="2818152"/>
            <a:ext cx="2417650" cy="32235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843" y="3494680"/>
            <a:ext cx="3650255" cy="27376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8851" y="3272010"/>
            <a:ext cx="3954493" cy="29658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98656" y="1122363"/>
            <a:ext cx="11111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Медико-профилактические технологии</a:t>
            </a:r>
            <a:r>
              <a:rPr lang="ru-RU" b="1" dirty="0" smtClean="0">
                <a:solidFill>
                  <a:srgbClr val="FF0000"/>
                </a:solidFill>
              </a:rPr>
              <a:t>: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13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64664" y="672029"/>
            <a:ext cx="2809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AutoShape 2" descr="https://xn--23-6kch3bb0a4a5f.xn--p1ai/assets/images/EcjkiRQYmN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9" y="675605"/>
            <a:ext cx="3885918" cy="2914439"/>
          </a:xfrm>
          <a:prstGeom prst="rect">
            <a:avLst/>
          </a:prstGeom>
        </p:spPr>
      </p:pic>
      <p:sp>
        <p:nvSpPr>
          <p:cNvPr id="7" name="AutoShape 2" descr="https://nsportal.ru/sites/default/files/styles/media_gallery_large/public/gallery/2020/06/21/img_1653-17-06-20-08-44.jpeg?itok=W2OGuep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539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3944" y="1597783"/>
            <a:ext cx="4104112" cy="3078085"/>
          </a:xfrm>
          <a:prstGeom prst="rect">
            <a:avLst/>
          </a:prstGeom>
        </p:spPr>
      </p:pic>
      <p:sp>
        <p:nvSpPr>
          <p:cNvPr id="13" name="AutoShape 2" descr="https://nsportal.ru/sites/default/files/styles/media_gallery_large/public/gallery/2020/06/21/img_1653-17-06-20-08-44.jpeg?itok=W2OGuepd"/>
          <p:cNvSpPr>
            <a:spLocks noChangeAspect="1" noChangeArrowheads="1"/>
          </p:cNvSpPr>
          <p:nvPr/>
        </p:nvSpPr>
        <p:spPr bwMode="auto">
          <a:xfrm>
            <a:off x="307975" y="4447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s://nsportal.ru/sites/default/files/styles/media_gallery_large/public/gallery/2020/06/21/img_1650-17-06-20-08-44.jpeg?itok=rR3AP1D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963" y="3117773"/>
            <a:ext cx="3226360" cy="30249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5175" y="1122363"/>
            <a:ext cx="11011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СОЦИАЛЬНО-ПСИХОЛОГИЧЕСКИЕ ТЕХНОЛОГИИ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2" descr="https://nsportal.ru/sites/default/files/styles/media_gallery_large/public/gallery/2016/11/02/zanyatie_po_razvitiyu_rechi_quot_teremokquot/xwmaenbktsw.jpg?itok=j0jFXX8d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3435" y="3077043"/>
            <a:ext cx="3699545" cy="309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58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8130" y="925417"/>
            <a:ext cx="10961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ФИЗКУЛЬТУРНО-ОЗДОРОВИТЕЛЬНАЯ ТЕХНОЛОГИЯ 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1190" y="1662933"/>
            <a:ext cx="5629620" cy="422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17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5305" y="1379147"/>
            <a:ext cx="3468478" cy="26013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617" y="1613227"/>
            <a:ext cx="3521725" cy="26412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1325" y="3074816"/>
            <a:ext cx="4153359" cy="31150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969484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ФИЗКУЛЬТУРНО-ОЗДОРОВИТЕЛЬНАЯ ТЕХНОЛОГИИ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4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37"/>
            <a:ext cx="12192000" cy="6858000"/>
          </a:xfrm>
          <a:prstGeom prst="rect">
            <a:avLst/>
          </a:prstGeom>
        </p:spPr>
      </p:pic>
      <p:sp>
        <p:nvSpPr>
          <p:cNvPr id="5" name="AutoShape 2" descr="IMG_27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218" y="684996"/>
            <a:ext cx="3669254" cy="27519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7472" y="3436937"/>
            <a:ext cx="3542128" cy="26565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9601" y="624681"/>
            <a:ext cx="4007282" cy="300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6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185</Words>
  <Application>Microsoft Office PowerPoint</Application>
  <PresentationFormat>Широкоэкранный</PresentationFormat>
  <Paragraphs>45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XxX</cp:lastModifiedBy>
  <cp:revision>24</cp:revision>
  <dcterms:created xsi:type="dcterms:W3CDTF">2023-10-10T04:56:16Z</dcterms:created>
  <dcterms:modified xsi:type="dcterms:W3CDTF">2023-10-12T16:37:22Z</dcterms:modified>
</cp:coreProperties>
</file>