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6"/>
  </p:notesMasterIdLst>
  <p:sldIdLst>
    <p:sldId id="256" r:id="rId2"/>
    <p:sldId id="260" r:id="rId3"/>
    <p:sldId id="257" r:id="rId4"/>
    <p:sldId id="262" r:id="rId5"/>
    <p:sldId id="271" r:id="rId6"/>
    <p:sldId id="258" r:id="rId7"/>
    <p:sldId id="268" r:id="rId8"/>
    <p:sldId id="259" r:id="rId9"/>
    <p:sldId id="263" r:id="rId10"/>
    <p:sldId id="264" r:id="rId11"/>
    <p:sldId id="265" r:id="rId12"/>
    <p:sldId id="261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Piligrimova@outlook.com" initials="A" lastIdx="0" clrIdx="0">
    <p:extLst>
      <p:ext uri="{19B8F6BF-5375-455C-9EA6-DF929625EA0E}">
        <p15:presenceInfo xmlns:p15="http://schemas.microsoft.com/office/powerpoint/2012/main" userId="28584804c1b30c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512AF4-4C05-48F2-963E-676DF0B2A364}" type="doc">
      <dgm:prSet loTypeId="urn:microsoft.com/office/officeart/2008/layout/VerticalAccent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6F6979-C75E-4AEE-B656-185E68CD0594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с предметами (игрушками, природными материалами)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86F7D9-947E-4258-9212-80FADD688937}" type="parTrans" cxnId="{46F06C56-9682-4D9C-9F98-40CC6ACAF787}">
      <dgm:prSet/>
      <dgm:spPr/>
      <dgm:t>
        <a:bodyPr/>
        <a:lstStyle/>
        <a:p>
          <a:endParaRPr lang="ru-RU"/>
        </a:p>
      </dgm:t>
    </dgm:pt>
    <dgm:pt modelId="{548B4FE3-7D78-4D80-95E7-EB5EA3A92F0B}" type="sibTrans" cxnId="{46F06C56-9682-4D9C-9F98-40CC6ACAF787}">
      <dgm:prSet/>
      <dgm:spPr/>
      <dgm:t>
        <a:bodyPr/>
        <a:lstStyle/>
        <a:p>
          <a:endParaRPr lang="ru-RU"/>
        </a:p>
      </dgm:t>
    </dgm:pt>
    <dgm:pt modelId="{E48912C9-7820-4FBD-B707-614ADDDCDA5B}">
      <dgm:prSet phldrT="[Текст]" phldr="1"/>
      <dgm:spPr/>
      <dgm:t>
        <a:bodyPr/>
        <a:lstStyle/>
        <a:p>
          <a:endParaRPr lang="ru-RU" dirty="0"/>
        </a:p>
      </dgm:t>
    </dgm:pt>
    <dgm:pt modelId="{CADF8099-96B5-43F9-8D57-1B711999F280}" type="parTrans" cxnId="{581FB908-85C5-4443-B8FE-221346F8AB16}">
      <dgm:prSet/>
      <dgm:spPr/>
      <dgm:t>
        <a:bodyPr/>
        <a:lstStyle/>
        <a:p>
          <a:endParaRPr lang="ru-RU"/>
        </a:p>
      </dgm:t>
    </dgm:pt>
    <dgm:pt modelId="{33BCCC9B-92DE-43C9-8982-F091F878F999}" type="sibTrans" cxnId="{581FB908-85C5-4443-B8FE-221346F8AB16}">
      <dgm:prSet/>
      <dgm:spPr/>
      <dgm:t>
        <a:bodyPr/>
        <a:lstStyle/>
        <a:p>
          <a:endParaRPr lang="ru-RU"/>
        </a:p>
      </dgm:t>
    </dgm:pt>
    <dgm:pt modelId="{3DDEA5EC-DD50-4E99-97BE-E6053C8D00DD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Настольно-печатные игры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0135D4-A38C-42F6-9030-B7E60429F12E}" type="parTrans" cxnId="{AD3117F2-618F-4F6C-B3D3-4139560B5AA5}">
      <dgm:prSet/>
      <dgm:spPr/>
      <dgm:t>
        <a:bodyPr/>
        <a:lstStyle/>
        <a:p>
          <a:endParaRPr lang="ru-RU"/>
        </a:p>
      </dgm:t>
    </dgm:pt>
    <dgm:pt modelId="{FEF0638A-DB04-4760-8D4D-49C0D5C32A20}" type="sibTrans" cxnId="{AD3117F2-618F-4F6C-B3D3-4139560B5AA5}">
      <dgm:prSet/>
      <dgm:spPr/>
      <dgm:t>
        <a:bodyPr/>
        <a:lstStyle/>
        <a:p>
          <a:endParaRPr lang="ru-RU"/>
        </a:p>
      </dgm:t>
    </dgm:pt>
    <dgm:pt modelId="{652B6480-C076-4A5C-9421-836BEB3A6090}">
      <dgm:prSet phldrT="[Текст]" phldr="1"/>
      <dgm:spPr/>
      <dgm:t>
        <a:bodyPr/>
        <a:lstStyle/>
        <a:p>
          <a:endParaRPr lang="ru-RU"/>
        </a:p>
      </dgm:t>
    </dgm:pt>
    <dgm:pt modelId="{2D9B98D4-4FA9-4F16-A76A-7DBC29ED68F1}" type="parTrans" cxnId="{AAB24E56-707D-4CC9-97B6-37D7B8C5B96B}">
      <dgm:prSet/>
      <dgm:spPr/>
      <dgm:t>
        <a:bodyPr/>
        <a:lstStyle/>
        <a:p>
          <a:endParaRPr lang="ru-RU"/>
        </a:p>
      </dgm:t>
    </dgm:pt>
    <dgm:pt modelId="{09A50CAC-B097-4D5E-90E0-6E5078C3876D}" type="sibTrans" cxnId="{AAB24E56-707D-4CC9-97B6-37D7B8C5B96B}">
      <dgm:prSet/>
      <dgm:spPr/>
      <dgm:t>
        <a:bodyPr/>
        <a:lstStyle/>
        <a:p>
          <a:endParaRPr lang="ru-RU"/>
        </a:p>
      </dgm:t>
    </dgm:pt>
    <dgm:pt modelId="{431741B7-141A-4714-A946-D3EC718D3642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 игры</a:t>
          </a:r>
          <a:endParaRPr lang="ru-RU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B51D47-C3DD-42AE-9A9D-50E8BA130B0A}" type="parTrans" cxnId="{A0A596F1-1BD4-4B53-8F1F-2607A09F7547}">
      <dgm:prSet/>
      <dgm:spPr/>
      <dgm:t>
        <a:bodyPr/>
        <a:lstStyle/>
        <a:p>
          <a:endParaRPr lang="ru-RU"/>
        </a:p>
      </dgm:t>
    </dgm:pt>
    <dgm:pt modelId="{D0CF4531-0BBC-4925-9349-84CCDFBF7FD8}" type="sibTrans" cxnId="{A0A596F1-1BD4-4B53-8F1F-2607A09F7547}">
      <dgm:prSet/>
      <dgm:spPr/>
      <dgm:t>
        <a:bodyPr/>
        <a:lstStyle/>
        <a:p>
          <a:endParaRPr lang="ru-RU"/>
        </a:p>
      </dgm:t>
    </dgm:pt>
    <dgm:pt modelId="{59D40D52-65F3-4470-9A3E-AE4D7675279C}">
      <dgm:prSet phldrT="[Текст]" phldr="1"/>
      <dgm:spPr/>
      <dgm:t>
        <a:bodyPr/>
        <a:lstStyle/>
        <a:p>
          <a:endParaRPr lang="ru-RU" dirty="0"/>
        </a:p>
      </dgm:t>
    </dgm:pt>
    <dgm:pt modelId="{5485330C-F265-4344-B3AC-2CF8F049E98E}" type="sibTrans" cxnId="{EF7462F1-4A2B-4B7C-950D-2469CECCA3A3}">
      <dgm:prSet/>
      <dgm:spPr/>
      <dgm:t>
        <a:bodyPr/>
        <a:lstStyle/>
        <a:p>
          <a:endParaRPr lang="ru-RU"/>
        </a:p>
      </dgm:t>
    </dgm:pt>
    <dgm:pt modelId="{ADF08951-90E6-4760-8E7B-78BB19D35FEC}" type="parTrans" cxnId="{EF7462F1-4A2B-4B7C-950D-2469CECCA3A3}">
      <dgm:prSet/>
      <dgm:spPr/>
      <dgm:t>
        <a:bodyPr/>
        <a:lstStyle/>
        <a:p>
          <a:endParaRPr lang="ru-RU"/>
        </a:p>
      </dgm:t>
    </dgm:pt>
    <dgm:pt modelId="{A1C5B78D-0349-4E87-ADF6-6C35C6BE6B5B}" type="pres">
      <dgm:prSet presAssocID="{1E512AF4-4C05-48F2-963E-676DF0B2A364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1574FBAD-E950-44E8-AE4D-D944CC0FF8A5}" type="pres">
      <dgm:prSet presAssocID="{59D40D52-65F3-4470-9A3E-AE4D7675279C}" presName="parenttextcomposite" presStyleCnt="0"/>
      <dgm:spPr/>
    </dgm:pt>
    <dgm:pt modelId="{DAD278C7-FF2F-41CC-A381-1AEBDCB51209}" type="pres">
      <dgm:prSet presAssocID="{59D40D52-65F3-4470-9A3E-AE4D7675279C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55CEC-4F6F-4A95-844E-FFC90CFD7F1C}" type="pres">
      <dgm:prSet presAssocID="{59D40D52-65F3-4470-9A3E-AE4D7675279C}" presName="composite" presStyleCnt="0"/>
      <dgm:spPr/>
    </dgm:pt>
    <dgm:pt modelId="{92C5762F-C8F6-45B9-8051-B56F086DAB35}" type="pres">
      <dgm:prSet presAssocID="{59D40D52-65F3-4470-9A3E-AE4D7675279C}" presName="chevron1" presStyleLbl="alignNode1" presStyleIdx="0" presStyleCnt="21"/>
      <dgm:spPr/>
    </dgm:pt>
    <dgm:pt modelId="{502D53BA-6F44-475D-ADC0-3EBC207D8B11}" type="pres">
      <dgm:prSet presAssocID="{59D40D52-65F3-4470-9A3E-AE4D7675279C}" presName="chevron2" presStyleLbl="alignNode1" presStyleIdx="1" presStyleCnt="21"/>
      <dgm:spPr/>
    </dgm:pt>
    <dgm:pt modelId="{5B01196C-FD87-4122-8F9C-87E2D44D5502}" type="pres">
      <dgm:prSet presAssocID="{59D40D52-65F3-4470-9A3E-AE4D7675279C}" presName="chevron3" presStyleLbl="alignNode1" presStyleIdx="2" presStyleCnt="21"/>
      <dgm:spPr/>
    </dgm:pt>
    <dgm:pt modelId="{7F3CAB72-770B-4D23-B0B1-BDB1DF1E5B99}" type="pres">
      <dgm:prSet presAssocID="{59D40D52-65F3-4470-9A3E-AE4D7675279C}" presName="chevron4" presStyleLbl="alignNode1" presStyleIdx="3" presStyleCnt="21"/>
      <dgm:spPr/>
    </dgm:pt>
    <dgm:pt modelId="{CF8CEAD6-EC45-4424-AD14-CB7C99FEC5E3}" type="pres">
      <dgm:prSet presAssocID="{59D40D52-65F3-4470-9A3E-AE4D7675279C}" presName="chevron5" presStyleLbl="alignNode1" presStyleIdx="4" presStyleCnt="21"/>
      <dgm:spPr/>
    </dgm:pt>
    <dgm:pt modelId="{8128E271-EE15-4E8D-AFEE-03FCCFD1B763}" type="pres">
      <dgm:prSet presAssocID="{59D40D52-65F3-4470-9A3E-AE4D7675279C}" presName="chevron6" presStyleLbl="alignNode1" presStyleIdx="5" presStyleCnt="21"/>
      <dgm:spPr/>
    </dgm:pt>
    <dgm:pt modelId="{222E107D-F732-4C51-B108-70F741FDD33F}" type="pres">
      <dgm:prSet presAssocID="{59D40D52-65F3-4470-9A3E-AE4D7675279C}" presName="chevron7" presStyleLbl="alignNode1" presStyleIdx="6" presStyleCnt="21"/>
      <dgm:spPr/>
    </dgm:pt>
    <dgm:pt modelId="{497F6544-B600-4F6C-8D72-30B84F22C0F0}" type="pres">
      <dgm:prSet presAssocID="{59D40D52-65F3-4470-9A3E-AE4D7675279C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BB692-CD59-48B1-BEDE-B1D6126A5026}" type="pres">
      <dgm:prSet presAssocID="{5485330C-F265-4344-B3AC-2CF8F049E98E}" presName="sibTrans" presStyleCnt="0"/>
      <dgm:spPr/>
    </dgm:pt>
    <dgm:pt modelId="{F45722EC-4D19-4D32-B63A-E69726BD6BE4}" type="pres">
      <dgm:prSet presAssocID="{E48912C9-7820-4FBD-B707-614ADDDCDA5B}" presName="parenttextcomposite" presStyleCnt="0"/>
      <dgm:spPr/>
    </dgm:pt>
    <dgm:pt modelId="{175886F7-934D-4C8E-A196-D9BB559BB356}" type="pres">
      <dgm:prSet presAssocID="{E48912C9-7820-4FBD-B707-614ADDDCDA5B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BDBD7-F629-49E0-A4B8-418E1B870822}" type="pres">
      <dgm:prSet presAssocID="{E48912C9-7820-4FBD-B707-614ADDDCDA5B}" presName="composite" presStyleCnt="0"/>
      <dgm:spPr/>
    </dgm:pt>
    <dgm:pt modelId="{16C430B3-023C-47D4-9686-84F4F57DD2D2}" type="pres">
      <dgm:prSet presAssocID="{E48912C9-7820-4FBD-B707-614ADDDCDA5B}" presName="chevron1" presStyleLbl="alignNode1" presStyleIdx="7" presStyleCnt="21"/>
      <dgm:spPr/>
    </dgm:pt>
    <dgm:pt modelId="{3CE080F9-3D59-41C5-8BFB-4816DD074F72}" type="pres">
      <dgm:prSet presAssocID="{E48912C9-7820-4FBD-B707-614ADDDCDA5B}" presName="chevron2" presStyleLbl="alignNode1" presStyleIdx="8" presStyleCnt="21"/>
      <dgm:spPr/>
    </dgm:pt>
    <dgm:pt modelId="{464F18C8-D6A6-435C-98EA-278F8A6AB061}" type="pres">
      <dgm:prSet presAssocID="{E48912C9-7820-4FBD-B707-614ADDDCDA5B}" presName="chevron3" presStyleLbl="alignNode1" presStyleIdx="9" presStyleCnt="21"/>
      <dgm:spPr/>
    </dgm:pt>
    <dgm:pt modelId="{D0ACFA5E-0174-44FF-9732-2F56C417B6B8}" type="pres">
      <dgm:prSet presAssocID="{E48912C9-7820-4FBD-B707-614ADDDCDA5B}" presName="chevron4" presStyleLbl="alignNode1" presStyleIdx="10" presStyleCnt="21"/>
      <dgm:spPr/>
    </dgm:pt>
    <dgm:pt modelId="{B32B65C3-C1DF-4CC6-A38A-A1AC25D5350D}" type="pres">
      <dgm:prSet presAssocID="{E48912C9-7820-4FBD-B707-614ADDDCDA5B}" presName="chevron5" presStyleLbl="alignNode1" presStyleIdx="11" presStyleCnt="21"/>
      <dgm:spPr/>
    </dgm:pt>
    <dgm:pt modelId="{FDD0339F-ADBB-4646-819D-AF6F78519808}" type="pres">
      <dgm:prSet presAssocID="{E48912C9-7820-4FBD-B707-614ADDDCDA5B}" presName="chevron6" presStyleLbl="alignNode1" presStyleIdx="12" presStyleCnt="21"/>
      <dgm:spPr/>
    </dgm:pt>
    <dgm:pt modelId="{C55B7BCA-6938-4188-9CD7-F1DE964C71F7}" type="pres">
      <dgm:prSet presAssocID="{E48912C9-7820-4FBD-B707-614ADDDCDA5B}" presName="chevron7" presStyleLbl="alignNode1" presStyleIdx="13" presStyleCnt="21"/>
      <dgm:spPr/>
    </dgm:pt>
    <dgm:pt modelId="{E9219017-866E-4784-BE04-2975F2B78DF3}" type="pres">
      <dgm:prSet presAssocID="{E48912C9-7820-4FBD-B707-614ADDDCDA5B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1A08F-CEDC-4427-AE49-8C5AE904EE7D}" type="pres">
      <dgm:prSet presAssocID="{33BCCC9B-92DE-43C9-8982-F091F878F999}" presName="sibTrans" presStyleCnt="0"/>
      <dgm:spPr/>
    </dgm:pt>
    <dgm:pt modelId="{AAD7B791-3DE7-44CB-8D09-3AA945458DD7}" type="pres">
      <dgm:prSet presAssocID="{652B6480-C076-4A5C-9421-836BEB3A6090}" presName="parenttextcomposite" presStyleCnt="0"/>
      <dgm:spPr/>
    </dgm:pt>
    <dgm:pt modelId="{BDF9FF20-A6D1-438E-9D99-37FE39C7F9B8}" type="pres">
      <dgm:prSet presAssocID="{652B6480-C076-4A5C-9421-836BEB3A6090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BDDE5-E48E-4ECE-BFB9-EB67AAE9FCE9}" type="pres">
      <dgm:prSet presAssocID="{652B6480-C076-4A5C-9421-836BEB3A6090}" presName="composite" presStyleCnt="0"/>
      <dgm:spPr/>
    </dgm:pt>
    <dgm:pt modelId="{1280B539-37B2-44DF-B006-C11C8A6A3A4B}" type="pres">
      <dgm:prSet presAssocID="{652B6480-C076-4A5C-9421-836BEB3A6090}" presName="chevron1" presStyleLbl="alignNode1" presStyleIdx="14" presStyleCnt="21"/>
      <dgm:spPr/>
    </dgm:pt>
    <dgm:pt modelId="{73DFA8FF-327F-4026-8CCC-609874398C07}" type="pres">
      <dgm:prSet presAssocID="{652B6480-C076-4A5C-9421-836BEB3A6090}" presName="chevron2" presStyleLbl="alignNode1" presStyleIdx="15" presStyleCnt="21"/>
      <dgm:spPr/>
    </dgm:pt>
    <dgm:pt modelId="{1B81F240-73E4-447C-A252-E59069367808}" type="pres">
      <dgm:prSet presAssocID="{652B6480-C076-4A5C-9421-836BEB3A6090}" presName="chevron3" presStyleLbl="alignNode1" presStyleIdx="16" presStyleCnt="21"/>
      <dgm:spPr/>
    </dgm:pt>
    <dgm:pt modelId="{31B87CAE-CE23-4FD6-9744-DD9EC70201AC}" type="pres">
      <dgm:prSet presAssocID="{652B6480-C076-4A5C-9421-836BEB3A6090}" presName="chevron4" presStyleLbl="alignNode1" presStyleIdx="17" presStyleCnt="21"/>
      <dgm:spPr/>
    </dgm:pt>
    <dgm:pt modelId="{0FA3BFF8-BA4A-492A-A1C9-3A2CDC52105F}" type="pres">
      <dgm:prSet presAssocID="{652B6480-C076-4A5C-9421-836BEB3A6090}" presName="chevron5" presStyleLbl="alignNode1" presStyleIdx="18" presStyleCnt="21"/>
      <dgm:spPr/>
    </dgm:pt>
    <dgm:pt modelId="{2D64BBFC-4792-4CB7-909D-B52576A50546}" type="pres">
      <dgm:prSet presAssocID="{652B6480-C076-4A5C-9421-836BEB3A6090}" presName="chevron6" presStyleLbl="alignNode1" presStyleIdx="19" presStyleCnt="21"/>
      <dgm:spPr/>
    </dgm:pt>
    <dgm:pt modelId="{22B16566-6412-4219-9AF6-86C5E553AEF4}" type="pres">
      <dgm:prSet presAssocID="{652B6480-C076-4A5C-9421-836BEB3A6090}" presName="chevron7" presStyleLbl="alignNode1" presStyleIdx="20" presStyleCnt="21"/>
      <dgm:spPr/>
    </dgm:pt>
    <dgm:pt modelId="{F9BEEFF1-E538-433C-B3C8-FC8061C83353}" type="pres">
      <dgm:prSet presAssocID="{652B6480-C076-4A5C-9421-836BEB3A6090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38BC32-F8E4-4C4D-83BA-BF7C78569D7D}" type="presOf" srcId="{CC6F6979-C75E-4AEE-B656-185E68CD0594}" destId="{497F6544-B600-4F6C-8D72-30B84F22C0F0}" srcOrd="0" destOrd="0" presId="urn:microsoft.com/office/officeart/2008/layout/VerticalAccentList"/>
    <dgm:cxn modelId="{581FB908-85C5-4443-B8FE-221346F8AB16}" srcId="{1E512AF4-4C05-48F2-963E-676DF0B2A364}" destId="{E48912C9-7820-4FBD-B707-614ADDDCDA5B}" srcOrd="1" destOrd="0" parTransId="{CADF8099-96B5-43F9-8D57-1B711999F280}" sibTransId="{33BCCC9B-92DE-43C9-8982-F091F878F999}"/>
    <dgm:cxn modelId="{C3A5F697-0DD4-474C-B86A-FB07CA96A686}" type="presOf" srcId="{E48912C9-7820-4FBD-B707-614ADDDCDA5B}" destId="{175886F7-934D-4C8E-A196-D9BB559BB356}" srcOrd="0" destOrd="0" presId="urn:microsoft.com/office/officeart/2008/layout/VerticalAccentList"/>
    <dgm:cxn modelId="{0B152A0D-5D1B-434E-AA1C-73C12534DA50}" type="presOf" srcId="{652B6480-C076-4A5C-9421-836BEB3A6090}" destId="{BDF9FF20-A6D1-438E-9D99-37FE39C7F9B8}" srcOrd="0" destOrd="0" presId="urn:microsoft.com/office/officeart/2008/layout/VerticalAccentList"/>
    <dgm:cxn modelId="{50C6185E-C35F-4703-A67E-1BCDF49CD016}" type="presOf" srcId="{59D40D52-65F3-4470-9A3E-AE4D7675279C}" destId="{DAD278C7-FF2F-41CC-A381-1AEBDCB51209}" srcOrd="0" destOrd="0" presId="urn:microsoft.com/office/officeart/2008/layout/VerticalAccentList"/>
    <dgm:cxn modelId="{AD3117F2-618F-4F6C-B3D3-4139560B5AA5}" srcId="{E48912C9-7820-4FBD-B707-614ADDDCDA5B}" destId="{3DDEA5EC-DD50-4E99-97BE-E6053C8D00DD}" srcOrd="0" destOrd="0" parTransId="{8B0135D4-A38C-42F6-9030-B7E60429F12E}" sibTransId="{FEF0638A-DB04-4760-8D4D-49C0D5C32A20}"/>
    <dgm:cxn modelId="{760EBBB2-475A-4BC5-B0C0-BC65C29D9287}" type="presOf" srcId="{3DDEA5EC-DD50-4E99-97BE-E6053C8D00DD}" destId="{E9219017-866E-4784-BE04-2975F2B78DF3}" srcOrd="0" destOrd="0" presId="urn:microsoft.com/office/officeart/2008/layout/VerticalAccentList"/>
    <dgm:cxn modelId="{AAB24E56-707D-4CC9-97B6-37D7B8C5B96B}" srcId="{1E512AF4-4C05-48F2-963E-676DF0B2A364}" destId="{652B6480-C076-4A5C-9421-836BEB3A6090}" srcOrd="2" destOrd="0" parTransId="{2D9B98D4-4FA9-4F16-A76A-7DBC29ED68F1}" sibTransId="{09A50CAC-B097-4D5E-90E0-6E5078C3876D}"/>
    <dgm:cxn modelId="{EF7462F1-4A2B-4B7C-950D-2469CECCA3A3}" srcId="{1E512AF4-4C05-48F2-963E-676DF0B2A364}" destId="{59D40D52-65F3-4470-9A3E-AE4D7675279C}" srcOrd="0" destOrd="0" parTransId="{ADF08951-90E6-4760-8E7B-78BB19D35FEC}" sibTransId="{5485330C-F265-4344-B3AC-2CF8F049E98E}"/>
    <dgm:cxn modelId="{1B0B114E-576A-4273-B494-914E7FA40EB5}" type="presOf" srcId="{431741B7-141A-4714-A946-D3EC718D3642}" destId="{F9BEEFF1-E538-433C-B3C8-FC8061C83353}" srcOrd="0" destOrd="0" presId="urn:microsoft.com/office/officeart/2008/layout/VerticalAccentList"/>
    <dgm:cxn modelId="{A0A596F1-1BD4-4B53-8F1F-2607A09F7547}" srcId="{652B6480-C076-4A5C-9421-836BEB3A6090}" destId="{431741B7-141A-4714-A946-D3EC718D3642}" srcOrd="0" destOrd="0" parTransId="{7DB51D47-C3DD-42AE-9A9D-50E8BA130B0A}" sibTransId="{D0CF4531-0BBC-4925-9349-84CCDFBF7FD8}"/>
    <dgm:cxn modelId="{46F06C56-9682-4D9C-9F98-40CC6ACAF787}" srcId="{59D40D52-65F3-4470-9A3E-AE4D7675279C}" destId="{CC6F6979-C75E-4AEE-B656-185E68CD0594}" srcOrd="0" destOrd="0" parTransId="{6E86F7D9-947E-4258-9212-80FADD688937}" sibTransId="{548B4FE3-7D78-4D80-95E7-EB5EA3A92F0B}"/>
    <dgm:cxn modelId="{6E1A3A40-339F-4615-8D26-F38023483355}" type="presOf" srcId="{1E512AF4-4C05-48F2-963E-676DF0B2A364}" destId="{A1C5B78D-0349-4E87-ADF6-6C35C6BE6B5B}" srcOrd="0" destOrd="0" presId="urn:microsoft.com/office/officeart/2008/layout/VerticalAccentList"/>
    <dgm:cxn modelId="{9168B7F1-0E4B-49CD-9E79-8916359D82B2}" type="presParOf" srcId="{A1C5B78D-0349-4E87-ADF6-6C35C6BE6B5B}" destId="{1574FBAD-E950-44E8-AE4D-D944CC0FF8A5}" srcOrd="0" destOrd="0" presId="urn:microsoft.com/office/officeart/2008/layout/VerticalAccentList"/>
    <dgm:cxn modelId="{8073488D-C940-4C1B-9423-9902BBF85B06}" type="presParOf" srcId="{1574FBAD-E950-44E8-AE4D-D944CC0FF8A5}" destId="{DAD278C7-FF2F-41CC-A381-1AEBDCB51209}" srcOrd="0" destOrd="0" presId="urn:microsoft.com/office/officeart/2008/layout/VerticalAccentList"/>
    <dgm:cxn modelId="{A466BF27-6ACC-434D-8D0F-2DCCE127A22C}" type="presParOf" srcId="{A1C5B78D-0349-4E87-ADF6-6C35C6BE6B5B}" destId="{43255CEC-4F6F-4A95-844E-FFC90CFD7F1C}" srcOrd="1" destOrd="0" presId="urn:microsoft.com/office/officeart/2008/layout/VerticalAccentList"/>
    <dgm:cxn modelId="{2B0EBB61-4B51-4153-B4EE-26338F28A1D4}" type="presParOf" srcId="{43255CEC-4F6F-4A95-844E-FFC90CFD7F1C}" destId="{92C5762F-C8F6-45B9-8051-B56F086DAB35}" srcOrd="0" destOrd="0" presId="urn:microsoft.com/office/officeart/2008/layout/VerticalAccentList"/>
    <dgm:cxn modelId="{120EA884-DE4C-4A70-B575-2A311E2C9374}" type="presParOf" srcId="{43255CEC-4F6F-4A95-844E-FFC90CFD7F1C}" destId="{502D53BA-6F44-475D-ADC0-3EBC207D8B11}" srcOrd="1" destOrd="0" presId="urn:microsoft.com/office/officeart/2008/layout/VerticalAccentList"/>
    <dgm:cxn modelId="{1CEF44A2-6FD9-4C8A-A015-F6C3CFCF3569}" type="presParOf" srcId="{43255CEC-4F6F-4A95-844E-FFC90CFD7F1C}" destId="{5B01196C-FD87-4122-8F9C-87E2D44D5502}" srcOrd="2" destOrd="0" presId="urn:microsoft.com/office/officeart/2008/layout/VerticalAccentList"/>
    <dgm:cxn modelId="{A24A0875-2803-4A1A-BBE1-26884302AA84}" type="presParOf" srcId="{43255CEC-4F6F-4A95-844E-FFC90CFD7F1C}" destId="{7F3CAB72-770B-4D23-B0B1-BDB1DF1E5B99}" srcOrd="3" destOrd="0" presId="urn:microsoft.com/office/officeart/2008/layout/VerticalAccentList"/>
    <dgm:cxn modelId="{90E861B0-2842-4EEC-AE99-CA29BF31F373}" type="presParOf" srcId="{43255CEC-4F6F-4A95-844E-FFC90CFD7F1C}" destId="{CF8CEAD6-EC45-4424-AD14-CB7C99FEC5E3}" srcOrd="4" destOrd="0" presId="urn:microsoft.com/office/officeart/2008/layout/VerticalAccentList"/>
    <dgm:cxn modelId="{A2A243AF-80FE-438B-8FCF-CBC1C42B9D75}" type="presParOf" srcId="{43255CEC-4F6F-4A95-844E-FFC90CFD7F1C}" destId="{8128E271-EE15-4E8D-AFEE-03FCCFD1B763}" srcOrd="5" destOrd="0" presId="urn:microsoft.com/office/officeart/2008/layout/VerticalAccentList"/>
    <dgm:cxn modelId="{58ADBC31-3C7E-4FA9-BC0B-A33BA1D2569F}" type="presParOf" srcId="{43255CEC-4F6F-4A95-844E-FFC90CFD7F1C}" destId="{222E107D-F732-4C51-B108-70F741FDD33F}" srcOrd="6" destOrd="0" presId="urn:microsoft.com/office/officeart/2008/layout/VerticalAccentList"/>
    <dgm:cxn modelId="{01B5BFA3-0784-4F05-A781-969A3A930D4D}" type="presParOf" srcId="{43255CEC-4F6F-4A95-844E-FFC90CFD7F1C}" destId="{497F6544-B600-4F6C-8D72-30B84F22C0F0}" srcOrd="7" destOrd="0" presId="urn:microsoft.com/office/officeart/2008/layout/VerticalAccentList"/>
    <dgm:cxn modelId="{FF0B166F-2C65-4AAE-B7F4-5614781D207D}" type="presParOf" srcId="{A1C5B78D-0349-4E87-ADF6-6C35C6BE6B5B}" destId="{FBBBB692-CD59-48B1-BEDE-B1D6126A5026}" srcOrd="2" destOrd="0" presId="urn:microsoft.com/office/officeart/2008/layout/VerticalAccentList"/>
    <dgm:cxn modelId="{62C1D4CC-4DCF-4728-82B4-B87FB109724E}" type="presParOf" srcId="{A1C5B78D-0349-4E87-ADF6-6C35C6BE6B5B}" destId="{F45722EC-4D19-4D32-B63A-E69726BD6BE4}" srcOrd="3" destOrd="0" presId="urn:microsoft.com/office/officeart/2008/layout/VerticalAccentList"/>
    <dgm:cxn modelId="{BCEAAF60-9D41-4E37-B25F-B6B811E046F3}" type="presParOf" srcId="{F45722EC-4D19-4D32-B63A-E69726BD6BE4}" destId="{175886F7-934D-4C8E-A196-D9BB559BB356}" srcOrd="0" destOrd="0" presId="urn:microsoft.com/office/officeart/2008/layout/VerticalAccentList"/>
    <dgm:cxn modelId="{FBB7501E-AB52-4D22-B9CB-77F9AF69CA35}" type="presParOf" srcId="{A1C5B78D-0349-4E87-ADF6-6C35C6BE6B5B}" destId="{3F5BDBD7-F629-49E0-A4B8-418E1B870822}" srcOrd="4" destOrd="0" presId="urn:microsoft.com/office/officeart/2008/layout/VerticalAccentList"/>
    <dgm:cxn modelId="{84C21F1E-2B3B-4C2E-B1EB-1F02538AF0BF}" type="presParOf" srcId="{3F5BDBD7-F629-49E0-A4B8-418E1B870822}" destId="{16C430B3-023C-47D4-9686-84F4F57DD2D2}" srcOrd="0" destOrd="0" presId="urn:microsoft.com/office/officeart/2008/layout/VerticalAccentList"/>
    <dgm:cxn modelId="{51FC9ABA-B53D-4EA0-811E-13F205598D79}" type="presParOf" srcId="{3F5BDBD7-F629-49E0-A4B8-418E1B870822}" destId="{3CE080F9-3D59-41C5-8BFB-4816DD074F72}" srcOrd="1" destOrd="0" presId="urn:microsoft.com/office/officeart/2008/layout/VerticalAccentList"/>
    <dgm:cxn modelId="{9A48290A-7EDE-46DA-A3D3-52AA213605DC}" type="presParOf" srcId="{3F5BDBD7-F629-49E0-A4B8-418E1B870822}" destId="{464F18C8-D6A6-435C-98EA-278F8A6AB061}" srcOrd="2" destOrd="0" presId="urn:microsoft.com/office/officeart/2008/layout/VerticalAccentList"/>
    <dgm:cxn modelId="{ADF255DB-3BD2-4852-8F55-AD0BED9D5E2C}" type="presParOf" srcId="{3F5BDBD7-F629-49E0-A4B8-418E1B870822}" destId="{D0ACFA5E-0174-44FF-9732-2F56C417B6B8}" srcOrd="3" destOrd="0" presId="urn:microsoft.com/office/officeart/2008/layout/VerticalAccentList"/>
    <dgm:cxn modelId="{65EDA275-80B6-410D-BF6C-E291786BCE11}" type="presParOf" srcId="{3F5BDBD7-F629-49E0-A4B8-418E1B870822}" destId="{B32B65C3-C1DF-4CC6-A38A-A1AC25D5350D}" srcOrd="4" destOrd="0" presId="urn:microsoft.com/office/officeart/2008/layout/VerticalAccentList"/>
    <dgm:cxn modelId="{6F0083E4-C634-467F-BA01-2A74E9E4934B}" type="presParOf" srcId="{3F5BDBD7-F629-49E0-A4B8-418E1B870822}" destId="{FDD0339F-ADBB-4646-819D-AF6F78519808}" srcOrd="5" destOrd="0" presId="urn:microsoft.com/office/officeart/2008/layout/VerticalAccentList"/>
    <dgm:cxn modelId="{203EC46D-7C7C-4944-B0CA-024AA3CFC618}" type="presParOf" srcId="{3F5BDBD7-F629-49E0-A4B8-418E1B870822}" destId="{C55B7BCA-6938-4188-9CD7-F1DE964C71F7}" srcOrd="6" destOrd="0" presId="urn:microsoft.com/office/officeart/2008/layout/VerticalAccentList"/>
    <dgm:cxn modelId="{E0A41850-9031-4FA1-91CB-B1C07EAF31E8}" type="presParOf" srcId="{3F5BDBD7-F629-49E0-A4B8-418E1B870822}" destId="{E9219017-866E-4784-BE04-2975F2B78DF3}" srcOrd="7" destOrd="0" presId="urn:microsoft.com/office/officeart/2008/layout/VerticalAccentList"/>
    <dgm:cxn modelId="{7E29ED85-FD01-4CAB-99B6-5E88E3CAADD6}" type="presParOf" srcId="{A1C5B78D-0349-4E87-ADF6-6C35C6BE6B5B}" destId="{7191A08F-CEDC-4427-AE49-8C5AE904EE7D}" srcOrd="5" destOrd="0" presId="urn:microsoft.com/office/officeart/2008/layout/VerticalAccentList"/>
    <dgm:cxn modelId="{400468BE-593A-4DAD-B8DF-895C5BC11348}" type="presParOf" srcId="{A1C5B78D-0349-4E87-ADF6-6C35C6BE6B5B}" destId="{AAD7B791-3DE7-44CB-8D09-3AA945458DD7}" srcOrd="6" destOrd="0" presId="urn:microsoft.com/office/officeart/2008/layout/VerticalAccentList"/>
    <dgm:cxn modelId="{0F1630A8-970E-4485-9F4D-34FE793E2AB9}" type="presParOf" srcId="{AAD7B791-3DE7-44CB-8D09-3AA945458DD7}" destId="{BDF9FF20-A6D1-438E-9D99-37FE39C7F9B8}" srcOrd="0" destOrd="0" presId="urn:microsoft.com/office/officeart/2008/layout/VerticalAccentList"/>
    <dgm:cxn modelId="{608EF5F9-DDAC-4407-B388-180F11B15761}" type="presParOf" srcId="{A1C5B78D-0349-4E87-ADF6-6C35C6BE6B5B}" destId="{856BDDE5-E48E-4ECE-BFB9-EB67AAE9FCE9}" srcOrd="7" destOrd="0" presId="urn:microsoft.com/office/officeart/2008/layout/VerticalAccentList"/>
    <dgm:cxn modelId="{F06C49F6-2EE0-4AB9-950E-E316510FA102}" type="presParOf" srcId="{856BDDE5-E48E-4ECE-BFB9-EB67AAE9FCE9}" destId="{1280B539-37B2-44DF-B006-C11C8A6A3A4B}" srcOrd="0" destOrd="0" presId="urn:microsoft.com/office/officeart/2008/layout/VerticalAccentList"/>
    <dgm:cxn modelId="{95C6E3BC-6F42-4063-8895-5F22B34BE477}" type="presParOf" srcId="{856BDDE5-E48E-4ECE-BFB9-EB67AAE9FCE9}" destId="{73DFA8FF-327F-4026-8CCC-609874398C07}" srcOrd="1" destOrd="0" presId="urn:microsoft.com/office/officeart/2008/layout/VerticalAccentList"/>
    <dgm:cxn modelId="{C15E07E4-E218-4D0A-99A8-37FE540DE1F0}" type="presParOf" srcId="{856BDDE5-E48E-4ECE-BFB9-EB67AAE9FCE9}" destId="{1B81F240-73E4-447C-A252-E59069367808}" srcOrd="2" destOrd="0" presId="urn:microsoft.com/office/officeart/2008/layout/VerticalAccentList"/>
    <dgm:cxn modelId="{B51539AE-BBE5-44F9-8A96-B28669E20DE4}" type="presParOf" srcId="{856BDDE5-E48E-4ECE-BFB9-EB67AAE9FCE9}" destId="{31B87CAE-CE23-4FD6-9744-DD9EC70201AC}" srcOrd="3" destOrd="0" presId="urn:microsoft.com/office/officeart/2008/layout/VerticalAccentList"/>
    <dgm:cxn modelId="{F8749B92-1A9F-461F-863E-CDD741ABD254}" type="presParOf" srcId="{856BDDE5-E48E-4ECE-BFB9-EB67AAE9FCE9}" destId="{0FA3BFF8-BA4A-492A-A1C9-3A2CDC52105F}" srcOrd="4" destOrd="0" presId="urn:microsoft.com/office/officeart/2008/layout/VerticalAccentList"/>
    <dgm:cxn modelId="{0DFB535E-6329-4738-A84B-6FFE0E25D360}" type="presParOf" srcId="{856BDDE5-E48E-4ECE-BFB9-EB67AAE9FCE9}" destId="{2D64BBFC-4792-4CB7-909D-B52576A50546}" srcOrd="5" destOrd="0" presId="urn:microsoft.com/office/officeart/2008/layout/VerticalAccentList"/>
    <dgm:cxn modelId="{FEA1AD2A-1AAD-4A58-A449-FDC68FF2D180}" type="presParOf" srcId="{856BDDE5-E48E-4ECE-BFB9-EB67AAE9FCE9}" destId="{22B16566-6412-4219-9AF6-86C5E553AEF4}" srcOrd="6" destOrd="0" presId="urn:microsoft.com/office/officeart/2008/layout/VerticalAccentList"/>
    <dgm:cxn modelId="{84F8FDC1-894E-4909-9DEE-9D370FC742AE}" type="presParOf" srcId="{856BDDE5-E48E-4ECE-BFB9-EB67AAE9FCE9}" destId="{F9BEEFF1-E538-433C-B3C8-FC8061C8335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D278C7-FF2F-41CC-A381-1AEBDCB51209}">
      <dsp:nvSpPr>
        <dsp:cNvPr id="0" name=""/>
        <dsp:cNvSpPr/>
      </dsp:nvSpPr>
      <dsp:spPr>
        <a:xfrm>
          <a:off x="558337" y="2263"/>
          <a:ext cx="5726088" cy="520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558337" y="2263"/>
        <a:ext cx="5726088" cy="520553"/>
      </dsp:txXfrm>
    </dsp:sp>
    <dsp:sp modelId="{92C5762F-C8F6-45B9-8051-B56F086DAB35}">
      <dsp:nvSpPr>
        <dsp:cNvPr id="0" name=""/>
        <dsp:cNvSpPr/>
      </dsp:nvSpPr>
      <dsp:spPr>
        <a:xfrm>
          <a:off x="558337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02D53BA-6F44-475D-ADC0-3EBC207D8B11}">
      <dsp:nvSpPr>
        <dsp:cNvPr id="0" name=""/>
        <dsp:cNvSpPr/>
      </dsp:nvSpPr>
      <dsp:spPr>
        <a:xfrm>
          <a:off x="1363171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01196C-FD87-4122-8F9C-87E2D44D5502}">
      <dsp:nvSpPr>
        <dsp:cNvPr id="0" name=""/>
        <dsp:cNvSpPr/>
      </dsp:nvSpPr>
      <dsp:spPr>
        <a:xfrm>
          <a:off x="2168641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3CAB72-770B-4D23-B0B1-BDB1DF1E5B99}">
      <dsp:nvSpPr>
        <dsp:cNvPr id="0" name=""/>
        <dsp:cNvSpPr/>
      </dsp:nvSpPr>
      <dsp:spPr>
        <a:xfrm>
          <a:off x="2973474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8CEAD6-EC45-4424-AD14-CB7C99FEC5E3}">
      <dsp:nvSpPr>
        <dsp:cNvPr id="0" name=""/>
        <dsp:cNvSpPr/>
      </dsp:nvSpPr>
      <dsp:spPr>
        <a:xfrm>
          <a:off x="3778944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128E271-EE15-4E8D-AFEE-03FCCFD1B763}">
      <dsp:nvSpPr>
        <dsp:cNvPr id="0" name=""/>
        <dsp:cNvSpPr/>
      </dsp:nvSpPr>
      <dsp:spPr>
        <a:xfrm>
          <a:off x="4583777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2E107D-F732-4C51-B108-70F741FDD33F}">
      <dsp:nvSpPr>
        <dsp:cNvPr id="0" name=""/>
        <dsp:cNvSpPr/>
      </dsp:nvSpPr>
      <dsp:spPr>
        <a:xfrm>
          <a:off x="5389247" y="522816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97F6544-B600-4F6C-8D72-30B84F22C0F0}">
      <dsp:nvSpPr>
        <dsp:cNvPr id="0" name=""/>
        <dsp:cNvSpPr/>
      </dsp:nvSpPr>
      <dsp:spPr>
        <a:xfrm>
          <a:off x="558337" y="628855"/>
          <a:ext cx="5800527" cy="848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с предметами (игрушками, природными материалами)</a:t>
          </a:r>
          <a:endParaRPr lang="ru-RU" sz="27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337" y="628855"/>
        <a:ext cx="5800527" cy="848309"/>
      </dsp:txXfrm>
    </dsp:sp>
    <dsp:sp modelId="{175886F7-934D-4C8E-A196-D9BB559BB356}">
      <dsp:nvSpPr>
        <dsp:cNvPr id="0" name=""/>
        <dsp:cNvSpPr/>
      </dsp:nvSpPr>
      <dsp:spPr>
        <a:xfrm>
          <a:off x="558337" y="1669095"/>
          <a:ext cx="5726088" cy="520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558337" y="1669095"/>
        <a:ext cx="5726088" cy="520553"/>
      </dsp:txXfrm>
    </dsp:sp>
    <dsp:sp modelId="{16C430B3-023C-47D4-9686-84F4F57DD2D2}">
      <dsp:nvSpPr>
        <dsp:cNvPr id="0" name=""/>
        <dsp:cNvSpPr/>
      </dsp:nvSpPr>
      <dsp:spPr>
        <a:xfrm>
          <a:off x="558337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E080F9-3D59-41C5-8BFB-4816DD074F72}">
      <dsp:nvSpPr>
        <dsp:cNvPr id="0" name=""/>
        <dsp:cNvSpPr/>
      </dsp:nvSpPr>
      <dsp:spPr>
        <a:xfrm>
          <a:off x="1363171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64F18C8-D6A6-435C-98EA-278F8A6AB061}">
      <dsp:nvSpPr>
        <dsp:cNvPr id="0" name=""/>
        <dsp:cNvSpPr/>
      </dsp:nvSpPr>
      <dsp:spPr>
        <a:xfrm>
          <a:off x="2168641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ACFA5E-0174-44FF-9732-2F56C417B6B8}">
      <dsp:nvSpPr>
        <dsp:cNvPr id="0" name=""/>
        <dsp:cNvSpPr/>
      </dsp:nvSpPr>
      <dsp:spPr>
        <a:xfrm>
          <a:off x="2973474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32B65C3-C1DF-4CC6-A38A-A1AC25D5350D}">
      <dsp:nvSpPr>
        <dsp:cNvPr id="0" name=""/>
        <dsp:cNvSpPr/>
      </dsp:nvSpPr>
      <dsp:spPr>
        <a:xfrm>
          <a:off x="3778944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D0339F-ADBB-4646-819D-AF6F78519808}">
      <dsp:nvSpPr>
        <dsp:cNvPr id="0" name=""/>
        <dsp:cNvSpPr/>
      </dsp:nvSpPr>
      <dsp:spPr>
        <a:xfrm>
          <a:off x="4583777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5B7BCA-6938-4188-9CD7-F1DE964C71F7}">
      <dsp:nvSpPr>
        <dsp:cNvPr id="0" name=""/>
        <dsp:cNvSpPr/>
      </dsp:nvSpPr>
      <dsp:spPr>
        <a:xfrm>
          <a:off x="5389247" y="2189649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9219017-866E-4784-BE04-2975F2B78DF3}">
      <dsp:nvSpPr>
        <dsp:cNvPr id="0" name=""/>
        <dsp:cNvSpPr/>
      </dsp:nvSpPr>
      <dsp:spPr>
        <a:xfrm>
          <a:off x="558337" y="2295688"/>
          <a:ext cx="5800527" cy="848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Настольно-печатные игры</a:t>
          </a:r>
          <a:endParaRPr lang="ru-RU" sz="27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337" y="2295688"/>
        <a:ext cx="5800527" cy="848309"/>
      </dsp:txXfrm>
    </dsp:sp>
    <dsp:sp modelId="{BDF9FF20-A6D1-438E-9D99-37FE39C7F9B8}">
      <dsp:nvSpPr>
        <dsp:cNvPr id="0" name=""/>
        <dsp:cNvSpPr/>
      </dsp:nvSpPr>
      <dsp:spPr>
        <a:xfrm>
          <a:off x="558337" y="3335928"/>
          <a:ext cx="5726088" cy="520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558337" y="3335928"/>
        <a:ext cx="5726088" cy="520553"/>
      </dsp:txXfrm>
    </dsp:sp>
    <dsp:sp modelId="{1280B539-37B2-44DF-B006-C11C8A6A3A4B}">
      <dsp:nvSpPr>
        <dsp:cNvPr id="0" name=""/>
        <dsp:cNvSpPr/>
      </dsp:nvSpPr>
      <dsp:spPr>
        <a:xfrm>
          <a:off x="558337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DFA8FF-327F-4026-8CCC-609874398C07}">
      <dsp:nvSpPr>
        <dsp:cNvPr id="0" name=""/>
        <dsp:cNvSpPr/>
      </dsp:nvSpPr>
      <dsp:spPr>
        <a:xfrm>
          <a:off x="1363171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81F240-73E4-447C-A252-E59069367808}">
      <dsp:nvSpPr>
        <dsp:cNvPr id="0" name=""/>
        <dsp:cNvSpPr/>
      </dsp:nvSpPr>
      <dsp:spPr>
        <a:xfrm>
          <a:off x="2168641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1B87CAE-CE23-4FD6-9744-DD9EC70201AC}">
      <dsp:nvSpPr>
        <dsp:cNvPr id="0" name=""/>
        <dsp:cNvSpPr/>
      </dsp:nvSpPr>
      <dsp:spPr>
        <a:xfrm>
          <a:off x="2973474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FA3BFF8-BA4A-492A-A1C9-3A2CDC52105F}">
      <dsp:nvSpPr>
        <dsp:cNvPr id="0" name=""/>
        <dsp:cNvSpPr/>
      </dsp:nvSpPr>
      <dsp:spPr>
        <a:xfrm>
          <a:off x="3778944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64BBFC-4792-4CB7-909D-B52576A50546}">
      <dsp:nvSpPr>
        <dsp:cNvPr id="0" name=""/>
        <dsp:cNvSpPr/>
      </dsp:nvSpPr>
      <dsp:spPr>
        <a:xfrm>
          <a:off x="4583777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B16566-6412-4219-9AF6-86C5E553AEF4}">
      <dsp:nvSpPr>
        <dsp:cNvPr id="0" name=""/>
        <dsp:cNvSpPr/>
      </dsp:nvSpPr>
      <dsp:spPr>
        <a:xfrm>
          <a:off x="5389247" y="3856482"/>
          <a:ext cx="1339904" cy="1060386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9BEEFF1-E538-433C-B3C8-FC8061C83353}">
      <dsp:nvSpPr>
        <dsp:cNvPr id="0" name=""/>
        <dsp:cNvSpPr/>
      </dsp:nvSpPr>
      <dsp:spPr>
        <a:xfrm>
          <a:off x="558337" y="3962520"/>
          <a:ext cx="5800527" cy="8483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Словесные игры</a:t>
          </a:r>
          <a:endParaRPr lang="ru-RU" sz="2700" kern="1200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337" y="3962520"/>
        <a:ext cx="5800527" cy="848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DB66E-69BB-466F-B57C-8A5AFD932AD5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F48F9-16A6-42E8-8204-5698FB13E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561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38964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5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9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47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5226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58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4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65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96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920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722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7D7B565-A05F-4945-8B08-64B30010FDD0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E0A6DCD-61EB-40A8-8D3D-4BC0FE3D28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175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1309" y="1806927"/>
            <a:ext cx="8361229" cy="209822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дидактических игр для развития речи у детей дошкольного возраста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70" y="4916861"/>
            <a:ext cx="6831673" cy="1086237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Важенина Анна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Николаевна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«Цветик-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г. Когалым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9345" y="147782"/>
            <a:ext cx="9919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Когалыма «Цветик-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8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417" y="240145"/>
            <a:ext cx="9919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417" y="1034365"/>
            <a:ext cx="4733059" cy="5227082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3159" y="1034365"/>
            <a:ext cx="4141932" cy="5295849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7039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417" y="240145"/>
            <a:ext cx="9919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7596" y="1051709"/>
            <a:ext cx="4579189" cy="5369625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999" y="1051709"/>
            <a:ext cx="4089432" cy="5369625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81566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231" y="240145"/>
            <a:ext cx="8238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 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606177" y="88433"/>
            <a:ext cx="3511498" cy="5124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4329" y="3366654"/>
            <a:ext cx="6157171" cy="3094182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26902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231" y="240145"/>
            <a:ext cx="8238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 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583" y="1396927"/>
            <a:ext cx="4755061" cy="4082472"/>
          </a:xfrm>
          <a:prstGeom prst="rect">
            <a:avLst/>
          </a:prstGeom>
          <a:ln w="57150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8982" y="1694724"/>
            <a:ext cx="5961878" cy="3486878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2937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231" y="240145"/>
            <a:ext cx="8238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межполушарного взаимодействия 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27054" y="1459345"/>
            <a:ext cx="5024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6614" y="1459345"/>
            <a:ext cx="5143500" cy="4655128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4145" y="1459345"/>
            <a:ext cx="4011453" cy="4887702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7285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5383" y="1219200"/>
            <a:ext cx="5865090" cy="4398818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130473" y="2495279"/>
            <a:ext cx="3602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искра, зажигающая огонек пытливости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любознательности.»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1309" y="5781964"/>
            <a:ext cx="4248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223537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67756590"/>
              </p:ext>
            </p:extLst>
          </p:nvPr>
        </p:nvGraphicFramePr>
        <p:xfrm>
          <a:off x="2964874" y="932873"/>
          <a:ext cx="7287490" cy="4919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78545" y="193964"/>
            <a:ext cx="7398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дидактических игр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1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2473" y="110836"/>
            <a:ext cx="988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2"/>
          <a:stretch/>
        </p:blipFill>
        <p:spPr>
          <a:xfrm>
            <a:off x="1252106" y="882135"/>
            <a:ext cx="4812888" cy="5470811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3927" y="882135"/>
            <a:ext cx="4492913" cy="5484728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4639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2473" y="110836"/>
            <a:ext cx="988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575" y="1119416"/>
            <a:ext cx="5356515" cy="5235204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23035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1018" y="341745"/>
            <a:ext cx="988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927" y="1303480"/>
            <a:ext cx="5606473" cy="4149437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964" y="1124526"/>
            <a:ext cx="5081242" cy="4507346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501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1018" y="341745"/>
            <a:ext cx="988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1782" y="1219200"/>
            <a:ext cx="3938732" cy="5001248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723" y="1413162"/>
            <a:ext cx="5143500" cy="4165601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421626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417" y="240145"/>
            <a:ext cx="9919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9417" y="1283853"/>
            <a:ext cx="3986417" cy="5015345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2395" y="1215506"/>
            <a:ext cx="4262005" cy="5152040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011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9417" y="240145"/>
            <a:ext cx="9919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375" y="1206958"/>
            <a:ext cx="4125283" cy="4664486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5923" y="1016000"/>
            <a:ext cx="3902107" cy="5357736"/>
          </a:xfrm>
          <a:prstGeom prst="rect">
            <a:avLst/>
          </a:prstGeom>
          <a:ln w="76200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25640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373</TotalTime>
  <Words>95</Words>
  <Application>Microsoft Office PowerPoint</Application>
  <PresentationFormat>Широкоэкранный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Franklin Gothic Book</vt:lpstr>
      <vt:lpstr>Times New Roman</vt:lpstr>
      <vt:lpstr>Crop</vt:lpstr>
      <vt:lpstr>Использование дидактических игр для развития речи у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дидактических игр для развития речи у детей дошкольного возраста</dc:title>
  <dc:creator>AnnaPiligrimova@outlook.com</dc:creator>
  <cp:lastModifiedBy>AnnaPiligrimova@outlook.com</cp:lastModifiedBy>
  <cp:revision>27</cp:revision>
  <dcterms:created xsi:type="dcterms:W3CDTF">2023-05-21T06:38:22Z</dcterms:created>
  <dcterms:modified xsi:type="dcterms:W3CDTF">2023-10-13T13:17:17Z</dcterms:modified>
</cp:coreProperties>
</file>