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70" autoAdjust="0"/>
    <p:restoredTop sz="94660"/>
  </p:normalViewPr>
  <p:slideViewPr>
    <p:cSldViewPr>
      <p:cViewPr varScale="1">
        <p:scale>
          <a:sx n="98" d="100"/>
          <a:sy n="98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D7D7-3998-4766-9E76-821A59D32A73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163EE-6613-4C34-8077-DEA9C0FF5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7772400" cy="1152128"/>
          </a:xfrm>
        </p:spPr>
        <p:txBody>
          <a:bodyPr/>
          <a:lstStyle/>
          <a:p>
            <a:r>
              <a:rPr lang="ru-RU" dirty="0" smtClean="0"/>
              <a:t>Геометрические фигуры</a:t>
            </a:r>
            <a:endParaRPr lang="ru-RU" dirty="0"/>
          </a:p>
        </p:txBody>
      </p:sp>
      <p:pic>
        <p:nvPicPr>
          <p:cNvPr id="3075" name="Picture 3" descr="C:\Users\дима\Desktop\7037.9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2448272" cy="2304256"/>
          </a:xfrm>
          <a:prstGeom prst="rect">
            <a:avLst/>
          </a:prstGeom>
          <a:noFill/>
        </p:spPr>
      </p:pic>
      <p:pic>
        <p:nvPicPr>
          <p:cNvPr id="3077" name="Picture 5" descr="C:\Users\дима\Desktop\b941f888c0ae065f6a307de5b7f15698--scrapbooking-ideas-separ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3744416" cy="2636912"/>
          </a:xfrm>
          <a:prstGeom prst="rect">
            <a:avLst/>
          </a:prstGeom>
          <a:noFill/>
        </p:spPr>
      </p:pic>
      <p:pic>
        <p:nvPicPr>
          <p:cNvPr id="3080" name="Picture 8" descr="C:\Users\дима\Desktop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0"/>
            <a:ext cx="4896544" cy="30758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38610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Младшая группа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5544616" cy="3312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Называют меня круг – солнцу я отличный друг!</a:t>
            </a:r>
          </a:p>
          <a:p>
            <a:pPr>
              <a:buNone/>
            </a:pPr>
            <a:r>
              <a:rPr lang="ru-RU" sz="3000" dirty="0" smtClean="0"/>
              <a:t>С ним во многом мы похоже:</a:t>
            </a:r>
          </a:p>
          <a:p>
            <a:pPr>
              <a:buNone/>
            </a:pPr>
            <a:r>
              <a:rPr lang="ru-RU" sz="3000" dirty="0" smtClean="0"/>
              <a:t> Солнце круглое, я – тоже.</a:t>
            </a:r>
          </a:p>
          <a:p>
            <a:pPr>
              <a:buNone/>
            </a:pPr>
            <a:r>
              <a:rPr lang="ru-RU" sz="3000" dirty="0" smtClean="0"/>
              <a:t>Много у меня друзей</a:t>
            </a:r>
          </a:p>
          <a:p>
            <a:pPr>
              <a:buNone/>
            </a:pPr>
            <a:r>
              <a:rPr lang="ru-RU" sz="3000" dirty="0" smtClean="0"/>
              <a:t>Ты найди их поскорей</a:t>
            </a:r>
            <a:endParaRPr lang="ru-RU" sz="3000" dirty="0"/>
          </a:p>
        </p:txBody>
      </p:sp>
      <p:pic>
        <p:nvPicPr>
          <p:cNvPr id="1026" name="Picture 2" descr="C:\Users\дима\Desktop\unna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36912"/>
            <a:ext cx="417646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60648"/>
            <a:ext cx="6336704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Найди предметы, похожие на круг</a:t>
            </a:r>
            <a:endParaRPr lang="ru-RU" dirty="0"/>
          </a:p>
        </p:txBody>
      </p:sp>
      <p:pic>
        <p:nvPicPr>
          <p:cNvPr id="2050" name="Picture 2" descr="C:\Users\дима\Desktop\225251b77a9b2732fc9fa5d55fd29a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05064"/>
            <a:ext cx="1997968" cy="1997968"/>
          </a:xfrm>
          <a:prstGeom prst="rect">
            <a:avLst/>
          </a:prstGeom>
          <a:noFill/>
        </p:spPr>
      </p:pic>
      <p:pic>
        <p:nvPicPr>
          <p:cNvPr id="2051" name="Picture 3" descr="C:\Users\дима\Desktop\Kartinka_dlya_detey_pro_arbuz_4_14172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102" y="1196752"/>
            <a:ext cx="2489698" cy="2488228"/>
          </a:xfrm>
          <a:prstGeom prst="rect">
            <a:avLst/>
          </a:prstGeom>
          <a:noFill/>
        </p:spPr>
      </p:pic>
      <p:pic>
        <p:nvPicPr>
          <p:cNvPr id="2052" name="Picture 4" descr="C:\Users\дима\Desktop\00057994.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556792"/>
            <a:ext cx="2160240" cy="1584176"/>
          </a:xfrm>
          <a:prstGeom prst="rect">
            <a:avLst/>
          </a:prstGeom>
          <a:noFill/>
        </p:spPr>
      </p:pic>
      <p:pic>
        <p:nvPicPr>
          <p:cNvPr id="2053" name="Picture 5" descr="C:\Users\дима\Desktop\b13921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916832"/>
            <a:ext cx="1944216" cy="1872208"/>
          </a:xfrm>
          <a:prstGeom prst="rect">
            <a:avLst/>
          </a:prstGeom>
          <a:noFill/>
        </p:spPr>
      </p:pic>
      <p:pic>
        <p:nvPicPr>
          <p:cNvPr id="2054" name="Picture 6" descr="C:\Users\дима\Desktop\482012_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4509120"/>
            <a:ext cx="2852936" cy="1727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4392488" cy="230425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Я фигура – хоть куда</a:t>
            </a:r>
          </a:p>
          <a:p>
            <a:pPr>
              <a:buNone/>
            </a:pPr>
            <a:r>
              <a:rPr lang="ru-RU" dirty="0" smtClean="0"/>
              <a:t>Очень ровная всегда</a:t>
            </a:r>
          </a:p>
          <a:p>
            <a:pPr>
              <a:buNone/>
            </a:pPr>
            <a:r>
              <a:rPr lang="ru-RU" dirty="0" smtClean="0"/>
              <a:t>Кубик мой любимы брат</a:t>
            </a:r>
          </a:p>
          <a:p>
            <a:pPr>
              <a:buNone/>
            </a:pPr>
            <a:r>
              <a:rPr lang="ru-RU" dirty="0" smtClean="0"/>
              <a:t>Потому что я - квадрат</a:t>
            </a:r>
            <a:endParaRPr lang="ru-RU" dirty="0"/>
          </a:p>
        </p:txBody>
      </p:sp>
      <p:pic>
        <p:nvPicPr>
          <p:cNvPr id="4098" name="Picture 2" descr="C:\Users\дима\Desktop\cantor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3633192" cy="3417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76673"/>
            <a:ext cx="7272808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Найди предметы, похожие на квадрат</a:t>
            </a:r>
            <a:endParaRPr lang="ru-RU" dirty="0"/>
          </a:p>
        </p:txBody>
      </p:sp>
      <p:pic>
        <p:nvPicPr>
          <p:cNvPr id="5123" name="Picture 3" descr="C:\Users\дима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3168352" cy="2520280"/>
          </a:xfrm>
          <a:prstGeom prst="rect">
            <a:avLst/>
          </a:prstGeom>
          <a:noFill/>
        </p:spPr>
      </p:pic>
      <p:pic>
        <p:nvPicPr>
          <p:cNvPr id="5124" name="Picture 4" descr="C:\Users\дима\Desktop\4b974fbf9be24f01a6ae3ad34c935c8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437112"/>
            <a:ext cx="2520280" cy="2218383"/>
          </a:xfrm>
          <a:prstGeom prst="rect">
            <a:avLst/>
          </a:prstGeom>
          <a:noFill/>
        </p:spPr>
      </p:pic>
      <p:pic>
        <p:nvPicPr>
          <p:cNvPr id="5125" name="Picture 5" descr="C:\Users\дима\Desktop\263073.750x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573016"/>
            <a:ext cx="2448272" cy="2016224"/>
          </a:xfrm>
          <a:prstGeom prst="rect">
            <a:avLst/>
          </a:prstGeom>
          <a:noFill/>
        </p:spPr>
      </p:pic>
      <p:pic>
        <p:nvPicPr>
          <p:cNvPr id="5126" name="Picture 6" descr="C:\Users\дима\Desktop\otvarnye-yaj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060848"/>
            <a:ext cx="3347864" cy="2199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5050904" cy="24048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На фигуру посмотри</a:t>
            </a:r>
          </a:p>
          <a:p>
            <a:pPr>
              <a:buNone/>
            </a:pPr>
            <a:r>
              <a:rPr lang="ru-RU" dirty="0" smtClean="0"/>
              <a:t>У нее углов лишь три</a:t>
            </a:r>
          </a:p>
          <a:p>
            <a:pPr>
              <a:buNone/>
            </a:pPr>
            <a:r>
              <a:rPr lang="ru-RU" dirty="0" smtClean="0"/>
              <a:t>Ты назвать ее готов?</a:t>
            </a:r>
          </a:p>
          <a:p>
            <a:pPr>
              <a:buNone/>
            </a:pPr>
            <a:r>
              <a:rPr lang="ru-RU" dirty="0" smtClean="0"/>
              <a:t>Треугольник – это знай!</a:t>
            </a:r>
          </a:p>
          <a:p>
            <a:pPr>
              <a:buNone/>
            </a:pPr>
            <a:r>
              <a:rPr lang="ru-RU" dirty="0" smtClean="0"/>
              <a:t>Никогда не забывай!</a:t>
            </a:r>
            <a:endParaRPr lang="ru-RU" dirty="0"/>
          </a:p>
        </p:txBody>
      </p:sp>
      <p:pic>
        <p:nvPicPr>
          <p:cNvPr id="6146" name="Picture 2" descr="C:\Users\дима\Desktop\D0E0E2EDEEF1F2EEF0EEEDEDE8E9-F2F0E5F3E3EEEBFCEDE8EA-F2F0E8-F0E0E2EDFBE5-F1F2EEF0EEEDFB_504781ae439e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44824"/>
            <a:ext cx="3830935" cy="3605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04665"/>
            <a:ext cx="7632848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Найди предметы, похожие на треугольник</a:t>
            </a:r>
            <a:endParaRPr lang="ru-RU" dirty="0"/>
          </a:p>
        </p:txBody>
      </p:sp>
      <p:pic>
        <p:nvPicPr>
          <p:cNvPr id="1026" name="Picture 2" descr="C:\Users\дима\Desktop\85579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6568" y="2420888"/>
            <a:ext cx="2507432" cy="2246784"/>
          </a:xfrm>
          <a:prstGeom prst="rect">
            <a:avLst/>
          </a:prstGeom>
          <a:noFill/>
        </p:spPr>
      </p:pic>
      <p:pic>
        <p:nvPicPr>
          <p:cNvPr id="1029" name="Picture 5" descr="C:\Users\дима\Desktop\hello_html_6af45c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232248" cy="2279826"/>
          </a:xfrm>
          <a:prstGeom prst="rect">
            <a:avLst/>
          </a:prstGeom>
          <a:noFill/>
        </p:spPr>
      </p:pic>
      <p:pic>
        <p:nvPicPr>
          <p:cNvPr id="1030" name="Picture 6" descr="C:\Users\дима\Desktop\24-244340_17-car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3096"/>
            <a:ext cx="3384376" cy="2407743"/>
          </a:xfrm>
          <a:prstGeom prst="rect">
            <a:avLst/>
          </a:prstGeom>
          <a:noFill/>
        </p:spPr>
      </p:pic>
      <p:pic>
        <p:nvPicPr>
          <p:cNvPr id="1031" name="Picture 7" descr="C:\Users\дима\Desktop\product-381093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908720"/>
            <a:ext cx="2685678" cy="2232248"/>
          </a:xfrm>
          <a:prstGeom prst="rect">
            <a:avLst/>
          </a:prstGeom>
          <a:noFill/>
        </p:spPr>
      </p:pic>
      <p:pic>
        <p:nvPicPr>
          <p:cNvPr id="1032" name="Picture 8" descr="C:\Users\дима\Desktop\f8227176e4f8338c9af985e939369a8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293096"/>
            <a:ext cx="2438400" cy="207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има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712967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93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Геометрические фигуры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дима</dc:creator>
  <cp:lastModifiedBy>1</cp:lastModifiedBy>
  <cp:revision>19</cp:revision>
  <dcterms:created xsi:type="dcterms:W3CDTF">2021-02-17T15:13:15Z</dcterms:created>
  <dcterms:modified xsi:type="dcterms:W3CDTF">2023-10-13T06:19:10Z</dcterms:modified>
</cp:coreProperties>
</file>