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0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6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0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10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456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41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1153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533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78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1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34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78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7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61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3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3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50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7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B42DB1-5C75-4968-96D0-E4737D6C201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5AAB0BF-E491-4C87-8D93-34A12D3CD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638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31DC7E-3F81-4163-B7C2-1F77EF60E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67" y="961053"/>
            <a:ext cx="8001000" cy="29671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предпосылок читательской грамотности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реализации проекта «Книга и я – лучшие друзья»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1FE9EC-F552-4CD3-B57C-9038E15FD8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665" y="5215467"/>
            <a:ext cx="6400800" cy="164253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Броварная Людмила Андреевна</a:t>
            </a:r>
          </a:p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371999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50BCE521-6D17-459E-B902-0AF6BE7B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93101"/>
            <a:ext cx="5287380" cy="396965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способность человека адаптироваться к окружающей среде 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(изменяющимся условиям)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функционировать в ней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применяя уже имеющиеся знания 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(умения, навыки)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конкретных ситуациях для решения разнообразных жизненных задач.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097A40-46BB-4E4B-8196-130DF872C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25" y="1073020"/>
            <a:ext cx="5738520" cy="452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5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929210-AFFB-4E67-AA4D-CA6F0B5C8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666" y="1029484"/>
            <a:ext cx="5943600" cy="445189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64E713E-5F96-48FF-B25F-5D8EC8E00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50090" y="1250302"/>
            <a:ext cx="5057192" cy="3219061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человека понимать и использовать тексты, размышляя о них и заниматься чтением для того, что бы достигать своих целей, расширять свои знания и возможности, участвовать в социальной жизни</a:t>
            </a:r>
          </a:p>
        </p:txBody>
      </p:sp>
    </p:spTree>
    <p:extLst>
      <p:ext uri="{BB962C8B-B14F-4D97-AF65-F5344CB8AC3E}">
        <p14:creationId xmlns:p14="http://schemas.microsoft.com/office/powerpoint/2010/main" val="363347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5CE53E-34FE-477F-B75A-8F52F209F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615159" cy="53086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читательской грамотности: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нахождение и извлечение информации,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интегрирование и интерпретирование информации,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осмысление и оценивание информации,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  способность понимать, использовать и анализировать прочитанное. Те сведения, которые человек получает из текста, должны расширять его знания и возможности в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82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E5506A-70FE-402F-A0FE-449AABD95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" y="219270"/>
            <a:ext cx="7293430" cy="568700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формирования читательской грамотности у подрастающего поколения стала наиболее острой. Мы живем в эпоху компьютерных технологий, обилия информации, которую очень сложно дифференцировать.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дети — это больше «зрители», которые хотят воспринимать «красивую картинку». 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следствие —  у подрастающего поколения низкий уровень читательской грамотности, культуры и образования в целом.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0BABA1-B6BC-4E9F-9ACA-63D16C38A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441" y="508768"/>
            <a:ext cx="3760236" cy="564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5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215D5ABC-B4AE-491D-BEA3-CC57773C9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2812" y="335902"/>
            <a:ext cx="6893800" cy="176348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Дошкольный возраст самый активный для включения ребенка в </a:t>
            </a:r>
            <a:r>
              <a:rPr lang="ru-RU" sz="2400" b="1" dirty="0"/>
              <a:t>читательскую деятельность</a:t>
            </a:r>
            <a:endParaRPr lang="ru-RU" sz="24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4FB649B7-81D0-4B5D-8EA5-24A4C2C0E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623212" cy="246673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НО: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каждый родитель может подобрать литературу по возрасту и уровню развития своего ребенка. 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взрослых не хватает времени на поиски информации и совместную деятельность с ребенком.</a:t>
            </a:r>
          </a:p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9A1B0CA-4487-4779-8A56-E7ACE8444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6" y="886353"/>
            <a:ext cx="3150346" cy="527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4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19299518-EA56-42B1-9A21-E801C0B8B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685800"/>
            <a:ext cx="9234229" cy="2430624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5400" dirty="0"/>
              <a:t>Книга и я – лучшие друзья</a:t>
            </a:r>
            <a:br>
              <a:rPr lang="ru-RU" sz="4800" dirty="0"/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D38DD9-8CAA-4EB2-BE92-7983E049D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930" y="3526626"/>
            <a:ext cx="9971347" cy="2043750"/>
          </a:xfrm>
        </p:spPr>
        <p:txBody>
          <a:bodyPr/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 проекта 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объединить усилия педагогов и родителей, и сформировать у детей потребность в регулярном прослушивании художественного произведения, развить интерес к книгам.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5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86871D6-812C-4C4C-8A2A-8FB9AC4B3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3" y="2580299"/>
            <a:ext cx="9764485" cy="316735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необходимо акцентировать внимание детей на моральных качествах героев, на мотивах их поступков, чувствах, которые они испытывали;</a:t>
            </a:r>
            <a:b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в беседе должны преобладать такие вопросы, которые требовали бы мотивации оценок;</a:t>
            </a:r>
            <a:b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 содержание вопросов должно привлекать внимание детей к языку произведения, то есть необходимо включать в вопросы слова и словосочетания из текста;</a:t>
            </a:r>
            <a:b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 следует избегать излишне простых, однообразных вопросов (по сюжету, о героях), они не вызывают работу мысли и чувств детей.</a:t>
            </a:r>
            <a:br>
              <a:rPr lang="ru-RU" sz="2400" cap="none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B97EF-6598-4397-B9BC-6A09E8024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6807" y="626295"/>
            <a:ext cx="8535990" cy="860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читательской грамотности у дошкольников, следует помнить:</a:t>
            </a:r>
          </a:p>
        </p:txBody>
      </p:sp>
    </p:spTree>
    <p:extLst>
      <p:ext uri="{BB962C8B-B14F-4D97-AF65-F5344CB8AC3E}">
        <p14:creationId xmlns:p14="http://schemas.microsoft.com/office/powerpoint/2010/main" val="242523021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57</TotalTime>
  <Words>387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Century Gothic</vt:lpstr>
      <vt:lpstr>Times New Roman</vt:lpstr>
      <vt:lpstr>Wingdings 3</vt:lpstr>
      <vt:lpstr>Сектор</vt:lpstr>
      <vt:lpstr>Формирование предпосылок читательской грамотности  посредством реализации проекта «Книга и я – лучшие друзья» </vt:lpstr>
      <vt:lpstr>Презентация PowerPoint</vt:lpstr>
      <vt:lpstr>Презентация PowerPoint</vt:lpstr>
      <vt:lpstr>Презентация PowerPoint</vt:lpstr>
      <vt:lpstr>Презентация PowerPoint</vt:lpstr>
      <vt:lpstr>Дошкольный возраст самый активный для включения ребенка в читательскую деятельность</vt:lpstr>
      <vt:lpstr> Книга и я – лучшие друзья </vt:lpstr>
      <vt:lpstr>1. необходимо акцентировать внимание детей на моральных качествах героев, на мотивах их поступков, чувствах, которые они испытывали; 2. в беседе должны преобладать такие вопросы, которые требовали бы мотивации оценок; 3. содержание вопросов должно привлекать внимание детей к языку произведения, то есть необходимо включать в вопросы слова и словосочетания из текста; 4. следует избегать излишне простых, однообразных вопросов (по сюжету, о героях), они не вызывают работу мысли и чувств детей.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предпосылок читательской грамотности  посредством реализации проекта «Книга и я – лучшие друзья» </dc:title>
  <dc:creator>Людмила Броварная</dc:creator>
  <cp:lastModifiedBy>Людмила Броварная</cp:lastModifiedBy>
  <cp:revision>6</cp:revision>
  <dcterms:created xsi:type="dcterms:W3CDTF">2022-12-06T16:32:10Z</dcterms:created>
  <dcterms:modified xsi:type="dcterms:W3CDTF">2022-12-06T17:30:06Z</dcterms:modified>
</cp:coreProperties>
</file>