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9286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Рекомендации </a:t>
            </a:r>
          </a:p>
          <a:p>
            <a:pPr algn="ctr"/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использованию пособия «Нумикон»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4743" y="3429000"/>
            <a:ext cx="3469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Породкина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Елизавета Игоревна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71501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472" y="571480"/>
            <a:ext cx="828680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 </a:t>
            </a: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первом этапе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(сенсорном) преобразуем математику в игру и важно здесь задействовать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органы чувств.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задача - освоить формы, запомнить их имена - Один, Два, Три и т.д.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важно в дальнейшем так и называть детали.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советы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Сюжетные игры. Формы становятся героями сказок, игр, театра.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идет в гости к Два, Три съезжает с горки, Пять гуляет с Семь.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подручных средств делаем домики, в которых будут жить наши герои или транспорт,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котором они будут путешествовать. А также формы могут «оживать» на рисунках ребенка.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Заполняем пространство - делаем квадрат, используя один набор от 1 до 10, заполняем формами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уже заранее подготовленный рисунок, складываем формы в коробку.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Выкладываем и чередуем узоры из форм и счетных трубочек. Можно воспользоваться примерами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рисунков, которые есть в наборах  Нумикон или подключать фантазию и создавать свои изображения.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Сортируем формы по цвету и по разным емкостях.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Готовим печенье и потом кушаем его.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Прячем формы под подушку, в мешочек, носки, песок, крупы, воду. Затем достаем,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угадываем на ощупь. Каждому ребенку может подойти разный тактильный материал.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Обводим, отбиваем на кинетическом песке, пластилине, глине. Купаем в ванне, бассейне.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Строим башни, высотные дома, лестницы.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571480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ребенку было интереснее, добавляем к играм и занятиям стишки, песенки,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считалки. А также меняем игры.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Возможностей множество и это все прекрасно работает.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сенсорном периоде нужно задержаться минимум на 3 месяца.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игр, счет используем в быту, на прогулках, во время путешествий, в очередях и тому подобное.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 </a:t>
            </a: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втором этапе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выстраиваем числовой ряд, сопоставляем с цифрами, разбираем числовой ряд. На этом этапе постоянно все озвучиваем,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обсуждаем, повторяем.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советы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Повесить на стену числовую ленту и постоянно ею пользоваться.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можно сделать самостоятельно или использовать из набора Нумикон. По совету специалистов, ленту не нужно крепить около рабочего стола.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она будет находиться в другой комнате, ребенок приложит больше усилий для того, чтобы запомнить и донести нужную информацию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первого или второго раза. Таким образом тренируется оперативная память.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inkluzia.com.ua/content/uploads/images/02af441411683b662af990f62dc628e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572008"/>
            <a:ext cx="63579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571480"/>
            <a:ext cx="807249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Строим числовой ряд в виде ступенек. Перечисляем его в прямом и обратном порядке.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тоже придумываем интересный рассказ или игру - зайчик прыгает по ступенькам, космонавт летит на Луну.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Ребенку будет интересно и весело, это будет побуждать его к повторению и лучшему запоминанию.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Соединяем Нумикон с числами. Продолжаем использовать сенсорный материал.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моменте можно познакомить ребенка с понятием часа, а уже на следующих этапах научить ориентироваться во времени.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Сопоставим цифры на часах с формами Нумикон.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Начинаем учить «соседей» числа. Сравниваем числа - больше, меньше, поровну.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знака больше-меньше используйте «крокодила», который захочет «съесть» больше число.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-Изучаем парные и непарные числа.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занятий используем игрушки, сказки, рисунки. Также выполняем небольшие примеры, но только ради игры,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акцентируя внимания на математическом действие.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на втором этапе хорошо подготовят ребенка к школе и станут базой для дальнейшего изучения математики.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 направлен на изучение состава числа, перехода через десяток, счета до ста,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математических действий - сложения, вычитания, умножения, деления.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571480"/>
            <a:ext cx="807249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советы.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зрительного узнавания количества предметов заполняем отверстия форм Нумикон шариками,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изюмом, камешками, конфетами и перечисляем их.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поймет, что количество отверстий совпадает с количеством предметов.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Такое занятие поможет понять хранения чисел и узнавания числовых множеств.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понимания состава числа строим башни, дорожки из форм и трубочек Нумикон.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Используем плакаты с изображением цифр и соответствующим количеством предметов.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занятий на этом этапе подойдут весы Нумикон.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inkluzia.com.ua/content/uploads/images/bez-nazvanija-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3429024" cy="218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571480"/>
            <a:ext cx="8001057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 пластины Нумикон как материал для арифметических действий.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этого печатаем примеры на карточках, пользуемся другими дидактическими материалами, играем в настольные игры: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«Лото», «Домино», «Турбосчет», «Халли-Галли», «10 свинок», «Котосовы», «7на9»,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«Цветариум» и многие другие.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игр - бродилок берем два кубика, таким образом кроме счета, ребенок будет выполнять действие сложения.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 моментом является научить ребенка считать деньги.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следует сделать или приобрести копилку, играть в магазин,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будущем поручать мелкие покупки и спланировать вместе бюджет на месяц.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достичь хорошего результата на третьем этапе нужно решать много примеров и задач, заниматься регулярно.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Придумайте вознаграждение за выполненную работу.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inkluzia.com.ua/content/uploads/images/d91b12dd131c1437f19d09c9fd2b499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857628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940811"/>
            <a:ext cx="823026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Нумикон прекрасно подойдет для всех детей. А игры с Нумикон заинтересуют и взрослых.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играйте всей семьей. Пусть ребенок будет уверен, что его поддерживают,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верят в него, помогают ему. Это станет лучшей мотивацией для развития и обучения.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atherineasquithgallery.com/uploads/posts/2021-02/1613625303_13-p-fon-dlya-prezentatsii-matematika-v-nachaln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1500174"/>
            <a:ext cx="58407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Занимайтесь с увлечением!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531</Words>
  <Application>Microsoft Office PowerPoint</Application>
  <PresentationFormat>Экран (4:3)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2021-11-01T17:19:02Z</dcterms:created>
  <dcterms:modified xsi:type="dcterms:W3CDTF">2023-09-11T10:59:39Z</dcterms:modified>
</cp:coreProperties>
</file>