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2" r:id="rId1"/>
  </p:sldMasterIdLst>
  <p:sldIdLst>
    <p:sldId id="256" r:id="rId2"/>
    <p:sldId id="257" r:id="rId3"/>
    <p:sldId id="261" r:id="rId4"/>
    <p:sldId id="260" r:id="rId5"/>
    <p:sldId id="259" r:id="rId6"/>
    <p:sldId id="258" r:id="rId7"/>
    <p:sldId id="262" r:id="rId8"/>
    <p:sldId id="263" r:id="rId9"/>
    <p:sldId id="265" r:id="rId10"/>
    <p:sldId id="264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3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BA753D1-4748-49B3-8CFC-3FD977CE3CCE}" type="datetimeFigureOut">
              <a:rPr lang="ru-RU" smtClean="0"/>
              <a:pPr/>
              <a:t>13.10.2023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27D1E8ED-496E-41C4-9552-E62B647D67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4391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753D1-4748-49B3-8CFC-3FD977CE3CCE}" type="datetimeFigureOut">
              <a:rPr lang="ru-RU" smtClean="0"/>
              <a:pPr/>
              <a:t>13.10.2023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1E8ED-496E-41C4-9552-E62B647D67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1571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BA753D1-4748-49B3-8CFC-3FD977CE3CCE}" type="datetimeFigureOut">
              <a:rPr lang="ru-RU" smtClean="0"/>
              <a:pPr/>
              <a:t>13.10.2023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27D1E8ED-496E-41C4-9552-E62B647D67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3362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3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BA753D1-4748-49B3-8CFC-3FD977CE3CCE}" type="datetimeFigureOut">
              <a:rPr lang="ru-RU" smtClean="0"/>
              <a:pPr/>
              <a:t>13.10.2023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27D1E8ED-496E-41C4-9552-E62B647D67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073038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BA753D1-4748-49B3-8CFC-3FD977CE3CCE}" type="datetimeFigureOut">
              <a:rPr lang="ru-RU" smtClean="0"/>
              <a:pPr/>
              <a:t>13.10.2023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27D1E8ED-496E-41C4-9552-E62B647D67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18061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753D1-4748-49B3-8CFC-3FD977CE3CCE}" type="datetimeFigureOut">
              <a:rPr lang="ru-RU" smtClean="0"/>
              <a:pPr/>
              <a:t>13.10.2023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1E8ED-496E-41C4-9552-E62B647D67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08823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753D1-4748-49B3-8CFC-3FD977CE3CCE}" type="datetimeFigureOut">
              <a:rPr lang="ru-RU" smtClean="0"/>
              <a:pPr/>
              <a:t>13.10.2023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1E8ED-496E-41C4-9552-E62B647D67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73575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753D1-4748-49B3-8CFC-3FD977CE3CCE}" type="datetimeFigureOut">
              <a:rPr lang="ru-RU" smtClean="0"/>
              <a:pPr/>
              <a:t>13.10.2023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1E8ED-496E-41C4-9552-E62B647D67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73110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BA753D1-4748-49B3-8CFC-3FD977CE3CCE}" type="datetimeFigureOut">
              <a:rPr lang="ru-RU" smtClean="0"/>
              <a:pPr/>
              <a:t>13.10.2023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27D1E8ED-496E-41C4-9552-E62B647D67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063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753D1-4748-49B3-8CFC-3FD977CE3CCE}" type="datetimeFigureOut">
              <a:rPr lang="ru-RU" smtClean="0"/>
              <a:pPr/>
              <a:t>13.10.2023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1E8ED-496E-41C4-9552-E62B647D67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2785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BA753D1-4748-49B3-8CFC-3FD977CE3CCE}" type="datetimeFigureOut">
              <a:rPr lang="ru-RU" smtClean="0"/>
              <a:pPr/>
              <a:t>13.10.2023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27D1E8ED-496E-41C4-9552-E62B647D67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0293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753D1-4748-49B3-8CFC-3FD977CE3CCE}" type="datetimeFigureOut">
              <a:rPr lang="ru-RU" smtClean="0"/>
              <a:pPr/>
              <a:t>13.10.2023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1E8ED-496E-41C4-9552-E62B647D67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4903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753D1-4748-49B3-8CFC-3FD977CE3CCE}" type="datetimeFigureOut">
              <a:rPr lang="ru-RU" smtClean="0"/>
              <a:pPr/>
              <a:t>13.10.2023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1E8ED-496E-41C4-9552-E62B647D67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1195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753D1-4748-49B3-8CFC-3FD977CE3CCE}" type="datetimeFigureOut">
              <a:rPr lang="ru-RU" smtClean="0"/>
              <a:pPr/>
              <a:t>13.10.2023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1E8ED-496E-41C4-9552-E62B647D67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0817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753D1-4748-49B3-8CFC-3FD977CE3CCE}" type="datetimeFigureOut">
              <a:rPr lang="ru-RU" smtClean="0"/>
              <a:pPr/>
              <a:t>13.10.2023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1E8ED-496E-41C4-9552-E62B647D67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8298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753D1-4748-49B3-8CFC-3FD977CE3CCE}" type="datetimeFigureOut">
              <a:rPr lang="ru-RU" smtClean="0"/>
              <a:pPr/>
              <a:t>13.10.2023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1E8ED-496E-41C4-9552-E62B647D67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7310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753D1-4748-49B3-8CFC-3FD977CE3CCE}" type="datetimeFigureOut">
              <a:rPr lang="ru-RU" smtClean="0"/>
              <a:pPr/>
              <a:t>13.10.2023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1E8ED-496E-41C4-9552-E62B647D67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944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A753D1-4748-49B3-8CFC-3FD977CE3CCE}" type="datetimeFigureOut">
              <a:rPr lang="ru-RU" smtClean="0"/>
              <a:pPr/>
              <a:t>13.10.2023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1E8ED-496E-41C4-9552-E62B647D67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6021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  <p:sldLayoutId id="2147483814" r:id="rId12"/>
    <p:sldLayoutId id="2147483815" r:id="rId13"/>
    <p:sldLayoutId id="2147483816" r:id="rId14"/>
    <p:sldLayoutId id="2147483817" r:id="rId15"/>
    <p:sldLayoutId id="2147483818" r:id="rId16"/>
    <p:sldLayoutId id="214748381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48716" y="2597266"/>
            <a:ext cx="9448800" cy="1825096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 работы 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дошкольниками 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реализации образовательной области 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«Социально – коммуникативное развитие»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0444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7383" y="604299"/>
            <a:ext cx="10820400" cy="4024125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6.5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Формирование первичных представлений о труде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взрослых: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наблюдения;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Встречи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людьми интересных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профессий;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чтение,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беседы, рассматривание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иллюстраций, просмотр видео;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игры, сюжетно – ролевые игры;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деятельность.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91480" y="3706930"/>
            <a:ext cx="4194313" cy="2803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9890" y="2464903"/>
            <a:ext cx="5410748" cy="4045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815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844526">
            <a:off x="-1461053" y="928746"/>
            <a:ext cx="11261034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Спасибо за внимание!</a:t>
            </a:r>
            <a:endParaRPr lang="ru-RU" sz="96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4735" y="2673628"/>
            <a:ext cx="4381248" cy="3995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205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8235" y="1498821"/>
            <a:ext cx="10820400" cy="402412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1)Развитие игровой деятельности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Сюжетно-ролевые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Театрализованные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Народные игры.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4032" y="695740"/>
            <a:ext cx="3923046" cy="5247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959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8662" y="673873"/>
            <a:ext cx="10820400" cy="4024125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sz="7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Приобщение к элементарным общепринятым нормам и </a:t>
            </a:r>
            <a:r>
              <a:rPr lang="ru-RU" sz="7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правилам взаимоотношения </a:t>
            </a:r>
            <a:r>
              <a:rPr lang="ru-RU" sz="7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 сверстниками и взрослыми</a:t>
            </a:r>
          </a:p>
          <a:p>
            <a:r>
              <a:rPr lang="ru-RU" sz="6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Беседы</a:t>
            </a:r>
            <a:r>
              <a:rPr lang="ru-RU" sz="6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чтение художественной литературы, проблемные </a:t>
            </a:r>
            <a:r>
              <a:rPr lang="ru-RU" sz="6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ситуации, экскурсии</a:t>
            </a:r>
            <a:r>
              <a:rPr lang="ru-RU" sz="6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6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праздники;</a:t>
            </a:r>
            <a:endParaRPr lang="ru-RU" sz="6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6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Индивидуальная </a:t>
            </a:r>
            <a:r>
              <a:rPr lang="ru-RU" sz="6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во время утреннего приема;</a:t>
            </a:r>
          </a:p>
          <a:p>
            <a:r>
              <a:rPr lang="ru-RU" sz="6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Культурно-гигиенические </a:t>
            </a:r>
            <a:r>
              <a:rPr lang="ru-RU" sz="6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процедуры (напоминание);</a:t>
            </a:r>
          </a:p>
          <a:p>
            <a:r>
              <a:rPr lang="ru-RU" sz="6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Дежурство</a:t>
            </a:r>
            <a:r>
              <a:rPr lang="ru-RU" sz="6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6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Самообслуживание</a:t>
            </a:r>
            <a:r>
              <a:rPr lang="ru-RU" sz="6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7794" y="3576455"/>
            <a:ext cx="4620224" cy="29237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7104" y="1876011"/>
            <a:ext cx="3554896" cy="2666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080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626" y="475090"/>
            <a:ext cx="10820400" cy="4024125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8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Формирование </a:t>
            </a:r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семейной </a:t>
            </a:r>
            <a:r>
              <a:rPr lang="ru-RU" sz="8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гражданской принадлежности:</a:t>
            </a:r>
          </a:p>
          <a:p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 Я, семья, детский сад, родная страна, наша армия (со старшей группы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),наша 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планета (подготовительная группа).</a:t>
            </a:r>
          </a:p>
          <a:p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Чтение, рассказы;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Познавательные досуги;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Тематические 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досуги;</a:t>
            </a:r>
          </a:p>
          <a:p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деятельность;</a:t>
            </a:r>
          </a:p>
          <a:p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 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ролевая игра;</a:t>
            </a:r>
          </a:p>
          <a:p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игра;</a:t>
            </a:r>
          </a:p>
          <a:p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Настольно-печатные 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игры;</a:t>
            </a:r>
          </a:p>
          <a:p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Продуктивная деятельность.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0816" y="2354884"/>
            <a:ext cx="3206444" cy="428866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3158" y="2368180"/>
            <a:ext cx="3196503" cy="4275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448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4948" y="1478943"/>
            <a:ext cx="10820400" cy="4024125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Формирование патриотических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чувств: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Познавательные беседы, чтение, рассказы;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Развлечения, моделирование, настольные игры, чтение, творческие задания, видеофильмы;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иллюстраций;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Продуктивная деятельность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2767" y="2941982"/>
            <a:ext cx="6891897" cy="3677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382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8295" y="1419309"/>
            <a:ext cx="10820400" cy="402412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5)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основ собственной безопасности: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и другие люди, ребенок и природа, ребенок дома, ребенок и улица.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обучение,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объяснения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напоминание, упражнения,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Целевые прогулки;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Минутка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безопасности;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иллюстраций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чтение, рассказ;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Продуктивная деятельность.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0877" y="2540403"/>
            <a:ext cx="5566992" cy="4162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667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5617" y="335942"/>
            <a:ext cx="10820400" cy="4024125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6)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трудовой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деятельности:</a:t>
            </a:r>
          </a:p>
          <a:p>
            <a:pPr marL="0" indent="0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6.1.Самообслуживание: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Чтение художественной литературы, поручения, игровые ситуации,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досуг;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Объяснение, обучение,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напоминание;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Рассматривание иллюстраций</a:t>
            </a:r>
          </a:p>
          <a:p>
            <a:pPr marL="0" indent="0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096000" y="2677591"/>
            <a:ext cx="6096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.2. Хозяйственно – бытовой труд: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Экскурсии.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Обучение, показ, объяснение, трудовые поручения, участие совместной со взрослым в уборке игровых уголков, участие в ремонте атрибутов для игр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и книг, уборка постели после сна, сервировка стола, самостоятельно раскладывать подготовленные воспитателем материалы для занятий, убирать их;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Дежурства, задания;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Дидактические игры,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Продуктивная деятельность.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3136" y="2925254"/>
            <a:ext cx="4732107" cy="3537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073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7748" y="494970"/>
            <a:ext cx="10820400" cy="40241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6.3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Труд 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природа: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совместный труд детей и взрослых, беседа,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художественной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литературы,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целевые прогулки;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объяснение,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напоминания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дежурство в уголке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природы;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развивающие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Трудовые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поручения, участие в совместной работе со взрослым в уходе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растениями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уголка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природы;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Ведение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календаря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природы;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Тематические досуги;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Продуктивная деятельность.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6837" y="3081649"/>
            <a:ext cx="3833190" cy="28748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2489" y="3806583"/>
            <a:ext cx="3816627" cy="2862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559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6956" y="445273"/>
            <a:ext cx="10820400" cy="402412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6.4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Ручной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детей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взрослых;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объяснение, обучение,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напоминание, задание;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развивающие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Трудовые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поручения,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 взрослым по ремонту атрибутов для игр детей, подклейке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книг, изготовлений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пособий для занятий, самостоятельное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планирование трудовой деятельности;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деятельность,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природным материалом, бумагой,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тканью;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игрушки своими руками.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0003" y="3198848"/>
            <a:ext cx="4959267" cy="3440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611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След самолета">
      <a:maj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Vapor Trail" id="{4FDF2955-7D9C-493C-B9F9-C205151B46CD}" vid="{FE1EB5C7-81A8-4CBA-AE6E-B3BF73DC389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153</TotalTime>
  <Words>501</Words>
  <Application>Microsoft Office PowerPoint</Application>
  <PresentationFormat>Произвольный</PresentationFormat>
  <Paragraphs>76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След самолета</vt:lpstr>
      <vt:lpstr>НАПРАВЛЕНИЯ работы  с дошкольниками  при реализации образовательной области  «Социально – коммуникативное развитие»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Формы работы  с дошкольниками  при реализации образовательной области «Социально – коммуникативное развитие».</dc:title>
  <dc:creator>Ярослав Швецов</dc:creator>
  <cp:lastModifiedBy>окгш1бю 1111 1</cp:lastModifiedBy>
  <cp:revision>14</cp:revision>
  <dcterms:created xsi:type="dcterms:W3CDTF">2023-03-14T13:48:01Z</dcterms:created>
  <dcterms:modified xsi:type="dcterms:W3CDTF">2023-10-13T14:19:26Z</dcterms:modified>
</cp:coreProperties>
</file>