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378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0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57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59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367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44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0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13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715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780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4BE1CA6-793D-41C5-9B87-35723CEF0D0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EE606F-B100-4269-B025-5A976074A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1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F3250-F704-4039-BE0A-14EBBF0352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Закаливание детей</a:t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2-3 лет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1FAA4C-277A-940B-095A-DF9DCE0EFC7F}"/>
              </a:ext>
            </a:extLst>
          </p:cNvPr>
          <p:cNvSpPr txBox="1"/>
          <p:nvPr/>
        </p:nvSpPr>
        <p:spPr>
          <a:xfrm>
            <a:off x="6732270" y="5577840"/>
            <a:ext cx="554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Подготовила: </a:t>
            </a:r>
          </a:p>
          <a:p>
            <a:r>
              <a:rPr lang="ru-RU" sz="2000" b="1" dirty="0"/>
              <a:t>инструктор по физической культуре</a:t>
            </a:r>
          </a:p>
          <a:p>
            <a:r>
              <a:rPr lang="ru-RU" sz="2000" b="1" dirty="0" err="1"/>
              <a:t>Броварная</a:t>
            </a:r>
            <a:r>
              <a:rPr lang="ru-RU" sz="2000" b="1" dirty="0"/>
              <a:t> Людмила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219329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E12726-BABF-41D0-BEB3-945D885C5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Закаливание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4859B6-F16B-44E5-8821-DC3F5AB81C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Закаливание представляет собой комплекс процедур, основанный на воздействии таких факторов, как вода, воздух, солнце, часто заключающийся в перепаде воздействующих температур или атмосферного давления. В результате организм ребенка становится более устойчивым к воздействию природных раздражителей и способен лучше противостоять инфекциям.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18E9975-C8BC-487A-BF3A-22B436DCF0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0638" y="2396590"/>
            <a:ext cx="4754562" cy="316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94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0ED7CD08-37A0-4D91-8D65-82259CD367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5987" y="751840"/>
            <a:ext cx="7820025" cy="76041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Биологически активные точки организма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07DF0A2C-3FC8-42A0-98B6-F615B440354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242" y="1970088"/>
            <a:ext cx="4227513" cy="422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37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2F6E51-D2F7-45A7-8C3E-400292B0FE6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86000" y="543560"/>
            <a:ext cx="7772400" cy="741363"/>
          </a:xfrm>
        </p:spPr>
        <p:txBody>
          <a:bodyPr>
            <a:normAutofit fontScale="90000"/>
          </a:bodyPr>
          <a:lstStyle/>
          <a:p>
            <a:r>
              <a:rPr lang="ru-RU" dirty="0"/>
              <a:t>Массаж ушных раковин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59B2D7-D6CC-4834-9583-7A7A0C0A8B6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1515745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9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2A5984-7D08-47BF-A208-143CCE2378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021" y="723842"/>
            <a:ext cx="4017160" cy="5410316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98BD5CFC-9C63-4FC0-A1BC-F29A29581F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25020" y="1188720"/>
            <a:ext cx="4718304" cy="3310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Массаж рук и кончиков пальцев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D15116-40BA-4F2A-B57E-5A3E2600E66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220" y="2587994"/>
            <a:ext cx="5340609" cy="354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78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4879B-013D-4A40-B251-8F1457C10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1681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Босо хождение и дыхательная гимнастика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285EE5-70DF-414E-BE22-9395714863D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75" y="2642137"/>
            <a:ext cx="4682347" cy="3146939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66873F6D-4581-435A-A5B5-E84026C630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763" y="2103438"/>
            <a:ext cx="4630312" cy="374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98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3C719BDE-1531-48A7-81FD-C6EAD0CBB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468" y="1178075"/>
            <a:ext cx="9601196" cy="1303867"/>
          </a:xfrm>
        </p:spPr>
        <p:txBody>
          <a:bodyPr/>
          <a:lstStyle/>
          <a:p>
            <a:r>
              <a:rPr lang="ru-RU" dirty="0"/>
              <a:t>Игровой массаж: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DBA9C1A2-D30F-4245-B803-4C2B7E5F2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Стимулирует биологически активные точки организма;</a:t>
            </a:r>
          </a:p>
          <a:p>
            <a:r>
              <a:rPr lang="ru-RU" sz="3200" dirty="0"/>
              <a:t>Снимает у детей напряжение;</a:t>
            </a:r>
          </a:p>
          <a:p>
            <a:r>
              <a:rPr lang="ru-RU" sz="3200" dirty="0"/>
              <a:t>Улучшает кровоснабжение кожи;</a:t>
            </a:r>
          </a:p>
          <a:p>
            <a:r>
              <a:rPr lang="ru-RU" sz="3200" dirty="0"/>
              <a:t>Уменьшает напряжение мышц.</a:t>
            </a:r>
          </a:p>
        </p:txBody>
      </p:sp>
    </p:spTree>
    <p:extLst>
      <p:ext uri="{BB962C8B-B14F-4D97-AF65-F5344CB8AC3E}">
        <p14:creationId xmlns:p14="http://schemas.microsoft.com/office/powerpoint/2010/main" val="377193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DD18B-A387-47BF-9506-5664D6B09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2" y="2422312"/>
            <a:ext cx="9601196" cy="1303867"/>
          </a:xfrm>
        </p:spPr>
        <p:txBody>
          <a:bodyPr/>
          <a:lstStyle/>
          <a:p>
            <a:r>
              <a:rPr lang="ru-RU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41180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39</TotalTime>
  <Words>105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Garamond</vt:lpstr>
      <vt:lpstr>Савон</vt:lpstr>
      <vt:lpstr>Закаливание детей  2-3 лет</vt:lpstr>
      <vt:lpstr>Закаливание</vt:lpstr>
      <vt:lpstr>Биологически активные точки организма</vt:lpstr>
      <vt:lpstr>Массаж ушных раковин</vt:lpstr>
      <vt:lpstr>Презентация PowerPoint</vt:lpstr>
      <vt:lpstr>Босо хождение и дыхательная гимнастика</vt:lpstr>
      <vt:lpstr>Игровой массаж: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детей  2-3 лет</dc:title>
  <dc:creator>Людмила Броварная</dc:creator>
  <cp:lastModifiedBy>Светлана Свита</cp:lastModifiedBy>
  <cp:revision>6</cp:revision>
  <dcterms:created xsi:type="dcterms:W3CDTF">2019-04-27T14:40:30Z</dcterms:created>
  <dcterms:modified xsi:type="dcterms:W3CDTF">2023-10-13T11:20:21Z</dcterms:modified>
</cp:coreProperties>
</file>